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256" r:id="rId2"/>
    <p:sldId id="298" r:id="rId3"/>
    <p:sldId id="273" r:id="rId4"/>
    <p:sldId id="269" r:id="rId5"/>
    <p:sldId id="274" r:id="rId6"/>
    <p:sldId id="285" r:id="rId7"/>
    <p:sldId id="297" r:id="rId8"/>
    <p:sldId id="275" r:id="rId9"/>
    <p:sldId id="282" r:id="rId10"/>
    <p:sldId id="294" r:id="rId11"/>
    <p:sldId id="279" r:id="rId12"/>
    <p:sldId id="286" r:id="rId13"/>
    <p:sldId id="280" r:id="rId14"/>
    <p:sldId id="287" r:id="rId15"/>
    <p:sldId id="281" r:id="rId16"/>
    <p:sldId id="288" r:id="rId17"/>
    <p:sldId id="295" r:id="rId18"/>
    <p:sldId id="283" r:id="rId19"/>
    <p:sldId id="289" r:id="rId20"/>
    <p:sldId id="296" r:id="rId21"/>
    <p:sldId id="284" r:id="rId22"/>
    <p:sldId id="290" r:id="rId23"/>
    <p:sldId id="291" r:id="rId24"/>
    <p:sldId id="293" r:id="rId25"/>
    <p:sldId id="271" r:id="rId26"/>
    <p:sldId id="272" r:id="rId27"/>
  </p:sldIdLst>
  <p:sldSz cx="10972800" cy="6858000"/>
  <p:notesSz cx="6858000" cy="9144000"/>
  <p:custDataLst>
    <p:tags r:id="rId30"/>
  </p:custDataLst>
  <p:defaultTextStyle>
    <a:defPPr>
      <a:defRPr lang="en-US"/>
    </a:defPPr>
    <a:lvl1pPr algn="l" rtl="0" fontAlgn="base">
      <a:spcBef>
        <a:spcPct val="0"/>
      </a:spcBef>
      <a:spcAft>
        <a:spcPct val="0"/>
      </a:spcAft>
      <a:defRPr kumimoji="1" kern="1200">
        <a:solidFill>
          <a:schemeClr val="tx1"/>
        </a:solidFill>
        <a:latin typeface="Times New Roman" pitchFamily="18" charset="0"/>
        <a:ea typeface="+mn-ea"/>
        <a:cs typeface="+mn-cs"/>
      </a:defRPr>
    </a:lvl1pPr>
    <a:lvl2pPr marL="457200" algn="l" rtl="0" fontAlgn="base">
      <a:spcBef>
        <a:spcPct val="0"/>
      </a:spcBef>
      <a:spcAft>
        <a:spcPct val="0"/>
      </a:spcAft>
      <a:defRPr kumimoji="1" kern="1200">
        <a:solidFill>
          <a:schemeClr val="tx1"/>
        </a:solidFill>
        <a:latin typeface="Times New Roman" pitchFamily="18" charset="0"/>
        <a:ea typeface="+mn-ea"/>
        <a:cs typeface="+mn-cs"/>
      </a:defRPr>
    </a:lvl2pPr>
    <a:lvl3pPr marL="914400" algn="l" rtl="0" fontAlgn="base">
      <a:spcBef>
        <a:spcPct val="0"/>
      </a:spcBef>
      <a:spcAft>
        <a:spcPct val="0"/>
      </a:spcAft>
      <a:defRPr kumimoji="1" kern="1200">
        <a:solidFill>
          <a:schemeClr val="tx1"/>
        </a:solidFill>
        <a:latin typeface="Times New Roman" pitchFamily="18" charset="0"/>
        <a:ea typeface="+mn-ea"/>
        <a:cs typeface="+mn-cs"/>
      </a:defRPr>
    </a:lvl3pPr>
    <a:lvl4pPr marL="1371600" algn="l" rtl="0" fontAlgn="base">
      <a:spcBef>
        <a:spcPct val="0"/>
      </a:spcBef>
      <a:spcAft>
        <a:spcPct val="0"/>
      </a:spcAft>
      <a:defRPr kumimoji="1" kern="1200">
        <a:solidFill>
          <a:schemeClr val="tx1"/>
        </a:solidFill>
        <a:latin typeface="Times New Roman" pitchFamily="18" charset="0"/>
        <a:ea typeface="+mn-ea"/>
        <a:cs typeface="+mn-cs"/>
      </a:defRPr>
    </a:lvl4pPr>
    <a:lvl5pPr marL="1828800" algn="l" rtl="0" fontAlgn="base">
      <a:spcBef>
        <a:spcPct val="0"/>
      </a:spcBef>
      <a:spcAft>
        <a:spcPct val="0"/>
      </a:spcAft>
      <a:defRPr kumimoji="1" kern="1200">
        <a:solidFill>
          <a:schemeClr val="tx1"/>
        </a:solidFill>
        <a:latin typeface="Times New Roman" pitchFamily="18" charset="0"/>
        <a:ea typeface="+mn-ea"/>
        <a:cs typeface="+mn-cs"/>
      </a:defRPr>
    </a:lvl5pPr>
    <a:lvl6pPr marL="2286000" algn="l" defTabSz="914400" rtl="0" eaLnBrk="1" latinLnBrk="0" hangingPunct="1">
      <a:defRPr kumimoji="1" kern="1200">
        <a:solidFill>
          <a:schemeClr val="tx1"/>
        </a:solidFill>
        <a:latin typeface="Times New Roman" pitchFamily="18" charset="0"/>
        <a:ea typeface="+mn-ea"/>
        <a:cs typeface="+mn-cs"/>
      </a:defRPr>
    </a:lvl6pPr>
    <a:lvl7pPr marL="2743200" algn="l" defTabSz="914400" rtl="0" eaLnBrk="1" latinLnBrk="0" hangingPunct="1">
      <a:defRPr kumimoji="1" kern="1200">
        <a:solidFill>
          <a:schemeClr val="tx1"/>
        </a:solidFill>
        <a:latin typeface="Times New Roman" pitchFamily="18" charset="0"/>
        <a:ea typeface="+mn-ea"/>
        <a:cs typeface="+mn-cs"/>
      </a:defRPr>
    </a:lvl7pPr>
    <a:lvl8pPr marL="3200400" algn="l" defTabSz="914400" rtl="0" eaLnBrk="1" latinLnBrk="0" hangingPunct="1">
      <a:defRPr kumimoji="1" kern="1200">
        <a:solidFill>
          <a:schemeClr val="tx1"/>
        </a:solidFill>
        <a:latin typeface="Times New Roman" pitchFamily="18" charset="0"/>
        <a:ea typeface="+mn-ea"/>
        <a:cs typeface="+mn-cs"/>
      </a:defRPr>
    </a:lvl8pPr>
    <a:lvl9pPr marL="3657600" algn="l" defTabSz="914400" rtl="0" eaLnBrk="1" latinLnBrk="0" hangingPunct="1">
      <a:defRPr kumimoj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clr="none"/>
  <p:showPr loop="1" showNarration="1">
    <p:kiosk/>
    <p:sldAll/>
    <p:penClr>
      <a:schemeClr val="tx1"/>
    </p:penClr>
  </p:showPr>
  <p:clrMru>
    <a:srgbClr val="CC0000"/>
    <a:srgbClr val="99CC00"/>
    <a:srgbClr val="000000"/>
    <a:srgbClr val="FFFFCC"/>
    <a:srgbClr val="FFCC66"/>
    <a:srgbClr val="FF9900"/>
    <a:srgbClr val="4D4D4D"/>
    <a:srgbClr val="FF3300"/>
    <a:srgbClr val="CCFF33"/>
    <a:srgbClr val="00CC99"/>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2787"/>
    <p:restoredTop sz="90929"/>
  </p:normalViewPr>
  <p:slideViewPr>
    <p:cSldViewPr>
      <p:cViewPr>
        <p:scale>
          <a:sx n="75" d="100"/>
          <a:sy n="75" d="100"/>
        </p:scale>
        <p:origin x="-168" y="-582"/>
      </p:cViewPr>
      <p:guideLst>
        <p:guide orient="horz" pos="2160"/>
        <p:guide pos="34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1" d="100"/>
          <a:sy n="61" d="100"/>
        </p:scale>
        <p:origin x="-1710" y="-72"/>
      </p:cViewPr>
      <p:guideLst>
        <p:guide orient="horz" pos="2880"/>
        <p:guide pos="2160"/>
      </p:guideLst>
    </p:cSldViewPr>
  </p:notesViewPr>
  <p:gridSpacing cx="92171838" cy="9217183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4"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31.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39.wmf"/><Relationship Id="rId13" Type="http://schemas.openxmlformats.org/officeDocument/2006/relationships/image" Target="../media/image44.wmf"/><Relationship Id="rId3" Type="http://schemas.openxmlformats.org/officeDocument/2006/relationships/image" Target="../media/image34.wmf"/><Relationship Id="rId7" Type="http://schemas.openxmlformats.org/officeDocument/2006/relationships/image" Target="../media/image38.wmf"/><Relationship Id="rId12" Type="http://schemas.openxmlformats.org/officeDocument/2006/relationships/image" Target="../media/image43.wmf"/><Relationship Id="rId2" Type="http://schemas.openxmlformats.org/officeDocument/2006/relationships/image" Target="../media/image33.wmf"/><Relationship Id="rId1" Type="http://schemas.openxmlformats.org/officeDocument/2006/relationships/image" Target="../media/image32.wmf"/><Relationship Id="rId6" Type="http://schemas.openxmlformats.org/officeDocument/2006/relationships/image" Target="../media/image37.wmf"/><Relationship Id="rId11" Type="http://schemas.openxmlformats.org/officeDocument/2006/relationships/image" Target="../media/image42.wmf"/><Relationship Id="rId5" Type="http://schemas.openxmlformats.org/officeDocument/2006/relationships/image" Target="../media/image36.wmf"/><Relationship Id="rId10" Type="http://schemas.openxmlformats.org/officeDocument/2006/relationships/image" Target="../media/image41.wmf"/><Relationship Id="rId4" Type="http://schemas.openxmlformats.org/officeDocument/2006/relationships/image" Target="../media/image35.wmf"/><Relationship Id="rId9" Type="http://schemas.openxmlformats.org/officeDocument/2006/relationships/image" Target="../media/image4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a:lvl1pPr>
          </a:lstStyle>
          <a:p>
            <a:endParaRPr lang="ru-RU"/>
          </a:p>
        </p:txBody>
      </p:sp>
      <p:sp>
        <p:nvSpPr>
          <p:cNvPr id="54275" name="Rectangle 1027"/>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a:lvl1pPr>
          </a:lstStyle>
          <a:p>
            <a:endParaRPr lang="ru-RU"/>
          </a:p>
        </p:txBody>
      </p:sp>
      <p:sp>
        <p:nvSpPr>
          <p:cNvPr id="54276" name="Rectangle 1028"/>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a:lvl1pPr>
          </a:lstStyle>
          <a:p>
            <a:endParaRPr lang="ru-RU"/>
          </a:p>
        </p:txBody>
      </p:sp>
      <p:sp>
        <p:nvSpPr>
          <p:cNvPr id="54277" name="Rectangle 1029"/>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a:lvl1pPr>
          </a:lstStyle>
          <a:p>
            <a:fld id="{D476A62D-F9DC-45DC-87F0-60E5BFD7ECEF}" type="slidenum">
              <a:rPr lang="ru-RU"/>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12700" cap="sq">
            <a:noFill/>
            <a:miter lim="800000"/>
            <a:headEnd type="none" w="sm" len="sm"/>
            <a:tailEnd type="none" w="sm" len="sm"/>
          </a:ln>
        </p:spPr>
        <p:txBody>
          <a:bodyPr vert="horz" wrap="square" lIns="91440" tIns="45720" rIns="91440" bIns="45720" numCol="1" anchor="t" anchorCtr="0" compatLnSpc="1">
            <a:prstTxWarp prst="textNoShape">
              <a:avLst/>
            </a:prstTxWarp>
          </a:bodyPr>
          <a:lstStyle>
            <a:lvl1pPr hangingPunct="0">
              <a:defRPr sz="1200"/>
            </a:lvl1pPr>
          </a:lstStyle>
          <a:p>
            <a:endParaRPr lang="ru-RU"/>
          </a:p>
        </p:txBody>
      </p:sp>
      <p:sp>
        <p:nvSpPr>
          <p:cNvPr id="2051" name="Rectangle 3"/>
          <p:cNvSpPr>
            <a:spLocks noGrp="1" noRot="1" noChangeAspect="1" noChangeArrowheads="1" noTextEdit="1"/>
          </p:cNvSpPr>
          <p:nvPr>
            <p:ph type="sldImg" idx="2"/>
          </p:nvPr>
        </p:nvSpPr>
        <p:spPr bwMode="auto">
          <a:xfrm>
            <a:off x="685800" y="685800"/>
            <a:ext cx="5486400" cy="3429000"/>
          </a:xfrm>
          <a:prstGeom prst="rect">
            <a:avLst/>
          </a:prstGeom>
          <a:noFill/>
          <a:ln w="9525">
            <a:solidFill>
              <a:srgbClr val="000000"/>
            </a:solidFill>
            <a:miter lim="800000"/>
            <a:headEnd/>
            <a:tailEnd/>
          </a:ln>
        </p:spPr>
      </p:sp>
      <p:sp>
        <p:nvSpPr>
          <p:cNvPr id="2052" name="Rectangle 4"/>
          <p:cNvSpPr>
            <a:spLocks noGrp="1" noChangeArrowheads="1"/>
          </p:cNvSpPr>
          <p:nvPr>
            <p:ph type="body" sz="quarter" idx="3"/>
          </p:nvPr>
        </p:nvSpPr>
        <p:spPr bwMode="auto">
          <a:xfrm>
            <a:off x="914400" y="4343400"/>
            <a:ext cx="5029200" cy="4114800"/>
          </a:xfrm>
          <a:prstGeom prst="rect">
            <a:avLst/>
          </a:prstGeom>
          <a:noFill/>
          <a:ln w="12700" cap="sq">
            <a:noFill/>
            <a:miter lim="800000"/>
            <a:headEnd type="none" w="sm" len="sm"/>
            <a:tailEnd type="none" w="sm" len="sm"/>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053" name="Rectangle 5"/>
          <p:cNvSpPr>
            <a:spLocks noGrp="1" noChangeArrowheads="1"/>
          </p:cNvSpPr>
          <p:nvPr>
            <p:ph type="dt" idx="1"/>
          </p:nvPr>
        </p:nvSpPr>
        <p:spPr bwMode="auto">
          <a:xfrm>
            <a:off x="3886200" y="0"/>
            <a:ext cx="2971800" cy="457200"/>
          </a:xfrm>
          <a:prstGeom prst="rect">
            <a:avLst/>
          </a:prstGeom>
          <a:noFill/>
          <a:ln w="12700" cap="sq">
            <a:noFill/>
            <a:miter lim="800000"/>
            <a:headEnd type="none" w="sm" len="sm"/>
            <a:tailEnd type="none" w="sm" len="sm"/>
          </a:ln>
        </p:spPr>
        <p:txBody>
          <a:bodyPr vert="horz" wrap="square" lIns="91440" tIns="45720" rIns="91440" bIns="45720" numCol="1" anchor="t" anchorCtr="0" compatLnSpc="1">
            <a:prstTxWarp prst="textNoShape">
              <a:avLst/>
            </a:prstTxWarp>
          </a:bodyPr>
          <a:lstStyle>
            <a:lvl1pPr algn="r" hangingPunct="0">
              <a:defRPr sz="1200"/>
            </a:lvl1pPr>
          </a:lstStyle>
          <a:p>
            <a:endParaRPr lang="ru-RU"/>
          </a:p>
        </p:txBody>
      </p:sp>
      <p:sp>
        <p:nvSpPr>
          <p:cNvPr id="2054" name="Rectangle 6"/>
          <p:cNvSpPr>
            <a:spLocks noGrp="1" noChangeArrowheads="1"/>
          </p:cNvSpPr>
          <p:nvPr>
            <p:ph type="ftr" sz="quarter" idx="4"/>
          </p:nvPr>
        </p:nvSpPr>
        <p:spPr bwMode="auto">
          <a:xfrm>
            <a:off x="0" y="8686800"/>
            <a:ext cx="2971800" cy="457200"/>
          </a:xfrm>
          <a:prstGeom prst="rect">
            <a:avLst/>
          </a:prstGeom>
          <a:noFill/>
          <a:ln w="12700" cap="sq">
            <a:noFill/>
            <a:miter lim="800000"/>
            <a:headEnd type="none" w="sm" len="sm"/>
            <a:tailEnd type="none" w="sm" len="sm"/>
          </a:ln>
        </p:spPr>
        <p:txBody>
          <a:bodyPr vert="horz" wrap="square" lIns="91440" tIns="45720" rIns="91440" bIns="45720" numCol="1" anchor="b" anchorCtr="0" compatLnSpc="1">
            <a:prstTxWarp prst="textNoShape">
              <a:avLst/>
            </a:prstTxWarp>
          </a:bodyPr>
          <a:lstStyle>
            <a:lvl1pPr hangingPunct="0">
              <a:defRPr sz="1200"/>
            </a:lvl1pPr>
          </a:lstStyle>
          <a:p>
            <a:endParaRPr lang="ru-RU"/>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w="12700" cap="sq">
            <a:noFill/>
            <a:miter lim="800000"/>
            <a:headEnd type="none" w="sm" len="sm"/>
            <a:tailEnd type="none" w="sm" len="sm"/>
          </a:ln>
        </p:spPr>
        <p:txBody>
          <a:bodyPr vert="horz" wrap="square" lIns="91440" tIns="45720" rIns="91440" bIns="45720" numCol="1" anchor="b" anchorCtr="0" compatLnSpc="1">
            <a:prstTxWarp prst="textNoShape">
              <a:avLst/>
            </a:prstTxWarp>
          </a:bodyPr>
          <a:lstStyle>
            <a:lvl1pPr algn="r" hangingPunct="0">
              <a:defRPr sz="1200"/>
            </a:lvl1pPr>
          </a:lstStyle>
          <a:p>
            <a:fld id="{190CAB5D-7E5A-4E91-BCFB-0A756D407B5C}" type="slidenum">
              <a:rPr lang="ru-RU"/>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mn-ea"/>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mn-ea"/>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mn-ea"/>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mn-ea"/>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DA15B8-3DDB-4F3B-A488-518CC724F428}" type="slidenum">
              <a:rPr lang="ru-RU"/>
              <a:pPr/>
              <a:t>1</a:t>
            </a:fld>
            <a:endParaRPr lang="ru-RU"/>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r>
              <a:rPr lang="ru-RU" dirty="0"/>
              <a:t>Используйте этот шаблон для создания страниц рабочей группы или проекта в </a:t>
            </a:r>
            <a:r>
              <a:rPr lang="ru-RU" noProof="1"/>
              <a:t>интрасети</a:t>
            </a:r>
            <a:r>
              <a:rPr lang="ru-RU" dirty="0"/>
              <a:t>.  Измените содержание, добавив свою информацию. Можно также изменить структуру узла, добавив или удалив слайды.  Элементы управления перемещением по страницам находятся в образце слайдов.  Чтобы изменить их, выберите пункт </a:t>
            </a:r>
            <a:r>
              <a:rPr lang="ru-RU" b="1" dirty="0"/>
              <a:t>Образец</a:t>
            </a:r>
            <a:r>
              <a:rPr lang="ru-RU" dirty="0"/>
              <a:t> из меню </a:t>
            </a:r>
            <a:r>
              <a:rPr lang="ru-RU" b="1" dirty="0"/>
              <a:t>Вид</a:t>
            </a:r>
            <a:r>
              <a:rPr lang="ru-RU" dirty="0"/>
              <a:t> и выполните команду </a:t>
            </a:r>
            <a:r>
              <a:rPr lang="ru-RU" b="1" dirty="0"/>
              <a:t>Образец слайдов</a:t>
            </a:r>
            <a:r>
              <a:rPr lang="ru-RU" dirty="0"/>
              <a:t>.  Чтобы добавить, удалить или изменить </a:t>
            </a:r>
            <a:r>
              <a:rPr lang="ru-RU" noProof="1"/>
              <a:t>гиперссылки</a:t>
            </a:r>
            <a:r>
              <a:rPr lang="ru-RU" dirty="0"/>
              <a:t>, выберите текст или объект, а затем выполните команду </a:t>
            </a:r>
            <a:r>
              <a:rPr lang="ru-RU" b="1" noProof="1"/>
              <a:t>Гиперссылка</a:t>
            </a:r>
            <a:r>
              <a:rPr lang="ru-RU" dirty="0"/>
              <a:t> из меню </a:t>
            </a:r>
            <a:r>
              <a:rPr lang="ru-RU" b="1" dirty="0"/>
              <a:t>Вставка</a:t>
            </a:r>
            <a:r>
              <a:rPr lang="ru-RU" dirty="0"/>
              <a:t>.</a:t>
            </a:r>
          </a:p>
          <a:p>
            <a:endParaRPr lang="ru-RU" dirty="0"/>
          </a:p>
          <a:p>
            <a:r>
              <a:rPr lang="ru-RU" dirty="0"/>
              <a:t>После завершения работы над узлом удалите эти заметки для уменьшения размера готовых HTML-файлов.</a:t>
            </a:r>
          </a:p>
          <a:p>
            <a:endParaRPr lang="ru-RU" dirty="0"/>
          </a:p>
          <a:p>
            <a:r>
              <a:rPr lang="ru-RU" dirty="0"/>
              <a:t>Дополнительные сведения можно получить у мастера ответов по следующим запросам:</a:t>
            </a:r>
          </a:p>
          <a:p>
            <a:pPr>
              <a:buFontTx/>
              <a:buChar char="•"/>
            </a:pPr>
            <a:r>
              <a:rPr lang="ru-RU" dirty="0"/>
              <a:t>Образец слайдов</a:t>
            </a:r>
          </a:p>
          <a:p>
            <a:pPr>
              <a:buFontTx/>
              <a:buChar char="•"/>
            </a:pPr>
            <a:r>
              <a:rPr lang="ru-RU" noProof="1"/>
              <a:t>Гиперссылки</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E087B50B-8F84-4195-B223-80B09DF5E84B}" type="slidenum">
              <a:rPr lang="ru-RU"/>
              <a:pPr/>
              <a:t>26</a:t>
            </a:fld>
            <a:endParaRPr lang="ru-RU"/>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r>
              <a:rPr lang="ru-RU"/>
              <a:t>На этом слайде кнопки действий используются для создания карты узла.  Элементы карты связаны соединительными линиями. При перемещении объектов, имеющих соединительные линии, эти линии остаются закрепленными за объектами и перемещаются вместе с ними.</a:t>
            </a:r>
          </a:p>
          <a:p>
            <a:r>
              <a:rPr lang="ru-RU"/>
              <a:t>Дополнительные сведения можно получить у мастера ответов по следующим запросам:</a:t>
            </a:r>
          </a:p>
          <a:p>
            <a:pPr>
              <a:buFontTx/>
              <a:buChar char="•"/>
            </a:pPr>
            <a:r>
              <a:rPr lang="ru-RU"/>
              <a:t>Кнопки действий</a:t>
            </a:r>
          </a:p>
          <a:p>
            <a:pPr>
              <a:buFontTx/>
              <a:buChar char="•"/>
            </a:pPr>
            <a:r>
              <a:rPr lang="ru-RU"/>
              <a:t>Соединительные линии</a:t>
            </a:r>
          </a:p>
        </p:txBody>
      </p:sp>
      <p:sp>
        <p:nvSpPr>
          <p:cNvPr id="49156" name="Rectangle 4"/>
          <p:cNvSpPr>
            <a:spLocks noChangeArrowheads="1"/>
          </p:cNvSpPr>
          <p:nvPr/>
        </p:nvSpPr>
        <p:spPr bwMode="auto">
          <a:xfrm>
            <a:off x="0" y="-46038"/>
            <a:ext cx="6858000" cy="457201"/>
          </a:xfrm>
          <a:prstGeom prst="rect">
            <a:avLst/>
          </a:prstGeom>
          <a:noFill/>
          <a:ln w="12700" cap="sq">
            <a:noFill/>
            <a:miter lim="800000"/>
            <a:headEnd type="none" w="sm" len="sm"/>
            <a:tailEnd type="none" w="sm" len="sm"/>
          </a:ln>
          <a:effectLst/>
        </p:spPr>
        <p:txBody>
          <a:bodyPr>
            <a:spAutoFit/>
          </a:bodyPr>
          <a:lstStyle/>
          <a:p>
            <a:pPr eaLnBrk="0" hangingPunct="0"/>
            <a:endParaRPr kumimoji="0" lang="ru-RU" sz="24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DA15B8-3DDB-4F3B-A488-518CC724F428}" type="slidenum">
              <a:rPr lang="ru-RU"/>
              <a:pPr/>
              <a:t>2</a:t>
            </a:fld>
            <a:endParaRPr lang="ru-RU"/>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r>
              <a:rPr lang="ru-RU" dirty="0"/>
              <a:t>Используйте этот шаблон для создания страниц рабочей группы или проекта в </a:t>
            </a:r>
            <a:r>
              <a:rPr lang="ru-RU" noProof="1"/>
              <a:t>интрасети</a:t>
            </a:r>
            <a:r>
              <a:rPr lang="ru-RU" dirty="0"/>
              <a:t>.  Измените содержание, добавив свою информацию. Можно также изменить структуру узла, добавив или удалив слайды.  Элементы управления перемещением по страницам находятся в образце слайдов.  Чтобы изменить их, выберите пункт </a:t>
            </a:r>
            <a:r>
              <a:rPr lang="ru-RU" b="1" dirty="0"/>
              <a:t>Образец</a:t>
            </a:r>
            <a:r>
              <a:rPr lang="ru-RU" dirty="0"/>
              <a:t> из меню </a:t>
            </a:r>
            <a:r>
              <a:rPr lang="ru-RU" b="1" dirty="0"/>
              <a:t>Вид</a:t>
            </a:r>
            <a:r>
              <a:rPr lang="ru-RU" dirty="0"/>
              <a:t> и выполните команду </a:t>
            </a:r>
            <a:r>
              <a:rPr lang="ru-RU" b="1" dirty="0"/>
              <a:t>Образец слайдов</a:t>
            </a:r>
            <a:r>
              <a:rPr lang="ru-RU" dirty="0"/>
              <a:t>.  Чтобы добавить, удалить или изменить </a:t>
            </a:r>
            <a:r>
              <a:rPr lang="ru-RU" noProof="1"/>
              <a:t>гиперссылки</a:t>
            </a:r>
            <a:r>
              <a:rPr lang="ru-RU" dirty="0"/>
              <a:t>, выберите текст или объект, а затем выполните команду </a:t>
            </a:r>
            <a:r>
              <a:rPr lang="ru-RU" b="1" noProof="1"/>
              <a:t>Гиперссылка</a:t>
            </a:r>
            <a:r>
              <a:rPr lang="ru-RU" dirty="0"/>
              <a:t> из меню </a:t>
            </a:r>
            <a:r>
              <a:rPr lang="ru-RU" b="1" dirty="0"/>
              <a:t>Вставка</a:t>
            </a:r>
            <a:r>
              <a:rPr lang="ru-RU" dirty="0"/>
              <a:t>.</a:t>
            </a:r>
          </a:p>
          <a:p>
            <a:endParaRPr lang="ru-RU" dirty="0"/>
          </a:p>
          <a:p>
            <a:r>
              <a:rPr lang="ru-RU" dirty="0"/>
              <a:t>После завершения работы над узлом удалите эти заметки для уменьшения размера готовых HTML-файлов.</a:t>
            </a:r>
          </a:p>
          <a:p>
            <a:endParaRPr lang="ru-RU" dirty="0"/>
          </a:p>
          <a:p>
            <a:r>
              <a:rPr lang="ru-RU" dirty="0"/>
              <a:t>Дополнительные сведения можно получить у мастера ответов по следующим запросам:</a:t>
            </a:r>
          </a:p>
          <a:p>
            <a:pPr>
              <a:buFontTx/>
              <a:buChar char="•"/>
            </a:pPr>
            <a:r>
              <a:rPr lang="ru-RU" dirty="0"/>
              <a:t>Образец слайдов</a:t>
            </a:r>
          </a:p>
          <a:p>
            <a:pPr>
              <a:buFontTx/>
              <a:buChar char="•"/>
            </a:pPr>
            <a:r>
              <a:rPr lang="ru-RU" noProof="1"/>
              <a:t>Гиперссылки</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EA8C4B-1148-4DBD-9B5E-6BD03012659D}" type="slidenum">
              <a:rPr lang="ru-RU"/>
              <a:pPr/>
              <a:t>3</a:t>
            </a:fld>
            <a:endParaRPr lang="ru-RU"/>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73B2B8-11C2-4F3D-BB87-E8EAD14DBC0F}" type="slidenum">
              <a:rPr lang="ru-RU"/>
              <a:pPr/>
              <a:t>4</a:t>
            </a:fld>
            <a:endParaRPr lang="ru-RU"/>
          </a:p>
        </p:txBody>
      </p:sp>
      <p:sp>
        <p:nvSpPr>
          <p:cNvPr id="57346" name="Rectangle 1026"/>
          <p:cNvSpPr>
            <a:spLocks noGrp="1" noRot="1" noChangeAspect="1" noChangeArrowheads="1" noTextEdit="1"/>
          </p:cNvSpPr>
          <p:nvPr>
            <p:ph type="sldImg"/>
          </p:nvPr>
        </p:nvSpPr>
        <p:spPr>
          <a:ln/>
        </p:spPr>
      </p:sp>
      <p:sp>
        <p:nvSpPr>
          <p:cNvPr id="57347" name="Rectangle 1027"/>
          <p:cNvSpPr>
            <a:spLocks noGrp="1" noChangeArrowheads="1"/>
          </p:cNvSpPr>
          <p:nvPr>
            <p:ph type="body" idx="1"/>
          </p:nvPr>
        </p:nvSpPr>
        <p:spPr/>
        <p:txBody>
          <a:bodyPr/>
          <a:lstStyle/>
          <a:p>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B442F2-A940-4183-8711-A818F025389E}" type="slidenum">
              <a:rPr lang="ru-RU"/>
              <a:pPr/>
              <a:t>5</a:t>
            </a:fld>
            <a:endParaRPr lang="ru-RU"/>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46B024-51BA-4D78-B0C7-0BE24D8FAEEE}" type="slidenum">
              <a:rPr lang="ru-RU"/>
              <a:pPr/>
              <a:t>8</a:t>
            </a:fld>
            <a:endParaRPr lang="ru-RU"/>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40C4F7-926E-4459-B2C6-1A83CCEED028}" type="slidenum">
              <a:rPr lang="ru-RU"/>
              <a:pPr/>
              <a:t>9</a:t>
            </a:fld>
            <a:endParaRPr lang="ru-RU"/>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209D60-DA93-4710-8605-C002ED555D8D}" type="slidenum">
              <a:rPr lang="ru-RU"/>
              <a:pPr/>
              <a:t>24</a:t>
            </a:fld>
            <a:endParaRPr lang="ru-RU"/>
          </a:p>
        </p:txBody>
      </p:sp>
      <p:sp>
        <p:nvSpPr>
          <p:cNvPr id="53250" name="Rectangle 1026"/>
          <p:cNvSpPr>
            <a:spLocks noGrp="1" noRot="1" noChangeAspect="1" noChangeArrowheads="1" noTextEdit="1"/>
          </p:cNvSpPr>
          <p:nvPr>
            <p:ph type="sldImg"/>
          </p:nvPr>
        </p:nvSpPr>
        <p:spPr>
          <a:ln/>
        </p:spPr>
      </p:sp>
      <p:sp>
        <p:nvSpPr>
          <p:cNvPr id="53251" name="Rectangle 1027"/>
          <p:cNvSpPr>
            <a:spLocks noGrp="1" noChangeArrowheads="1"/>
          </p:cNvSpPr>
          <p:nvPr>
            <p:ph type="body" idx="1"/>
          </p:nvPr>
        </p:nvSpPr>
        <p:spPr/>
        <p:txBody>
          <a:bodyPr/>
          <a:lstStyle/>
          <a:p>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209D60-DA93-4710-8605-C002ED555D8D}" type="slidenum">
              <a:rPr lang="ru-RU"/>
              <a:pPr/>
              <a:t>25</a:t>
            </a:fld>
            <a:endParaRPr lang="ru-RU"/>
          </a:p>
        </p:txBody>
      </p:sp>
      <p:sp>
        <p:nvSpPr>
          <p:cNvPr id="53250" name="Rectangle 1026"/>
          <p:cNvSpPr>
            <a:spLocks noGrp="1" noRot="1" noChangeAspect="1" noChangeArrowheads="1" noTextEdit="1"/>
          </p:cNvSpPr>
          <p:nvPr>
            <p:ph type="sldImg"/>
          </p:nvPr>
        </p:nvSpPr>
        <p:spPr>
          <a:ln/>
        </p:spPr>
      </p:sp>
      <p:sp>
        <p:nvSpPr>
          <p:cNvPr id="53251" name="Rectangle 1027"/>
          <p:cNvSpPr>
            <a:spLocks noGrp="1" noChangeArrowheads="1"/>
          </p:cNvSpPr>
          <p:nvPr>
            <p:ph type="body" idx="1"/>
          </p:nvPr>
        </p:nvSpPr>
        <p:spPr/>
        <p:txBody>
          <a:bodyP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2325" y="2130425"/>
            <a:ext cx="932815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646238" y="3886200"/>
            <a:ext cx="768032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A0E690A-30B9-424B-B38F-D6EA5C6815FB}" type="slidenum">
              <a:rPr lang="ru-RU"/>
              <a:pPr/>
              <a:t>‹#›</a:t>
            </a:fld>
            <a:endParaRPr lang="ru-RU">
              <a:latin typeface="+mn-l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C9CE756-78BA-4B66-ABD8-E080DB89F522}" type="slidenum">
              <a:rPr lang="ru-RU"/>
              <a:pPr/>
              <a:t>‹#›</a:t>
            </a:fld>
            <a:endParaRPr lang="ru-RU">
              <a:latin typeface="+mn-lt"/>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55075" y="914400"/>
            <a:ext cx="1889125" cy="56594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182938" y="914400"/>
            <a:ext cx="5519737" cy="56594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6244737D-627F-46C9-AF97-DDCE91B65160}" type="slidenum">
              <a:rPr lang="ru-RU"/>
              <a:pPr/>
              <a:t>‹#›</a:t>
            </a:fld>
            <a:endParaRPr lang="ru-RU">
              <a:latin typeface="+mn-l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лип">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00400" y="914400"/>
            <a:ext cx="7543800" cy="531813"/>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3182938" y="1773238"/>
            <a:ext cx="3695700" cy="4800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лип 3"/>
          <p:cNvSpPr>
            <a:spLocks noGrp="1"/>
          </p:cNvSpPr>
          <p:nvPr>
            <p:ph type="clipArt" sz="half" idx="2"/>
          </p:nvPr>
        </p:nvSpPr>
        <p:spPr>
          <a:xfrm>
            <a:off x="7031038" y="1773238"/>
            <a:ext cx="3695700" cy="4800600"/>
          </a:xfrm>
        </p:spPr>
        <p:txBody>
          <a:bodyPr/>
          <a:lstStyle/>
          <a:p>
            <a:endParaRPr lang="ru-RU"/>
          </a:p>
        </p:txBody>
      </p:sp>
      <p:sp>
        <p:nvSpPr>
          <p:cNvPr id="5" name="Дата 4"/>
          <p:cNvSpPr>
            <a:spLocks noGrp="1"/>
          </p:cNvSpPr>
          <p:nvPr>
            <p:ph type="dt" sz="half" idx="10"/>
          </p:nvPr>
        </p:nvSpPr>
        <p:spPr>
          <a:xfrm>
            <a:off x="8305800" y="6629400"/>
            <a:ext cx="2286000" cy="228600"/>
          </a:xfrm>
        </p:spPr>
        <p:txBody>
          <a:bodyPr/>
          <a:lstStyle>
            <a:lvl1pPr>
              <a:defRPr/>
            </a:lvl1pPr>
          </a:lstStyle>
          <a:p>
            <a:endParaRPr lang="ru-RU"/>
          </a:p>
        </p:txBody>
      </p:sp>
      <p:sp>
        <p:nvSpPr>
          <p:cNvPr id="6" name="Нижний колонтитул 5"/>
          <p:cNvSpPr>
            <a:spLocks noGrp="1"/>
          </p:cNvSpPr>
          <p:nvPr>
            <p:ph type="ftr" sz="quarter" idx="11"/>
          </p:nvPr>
        </p:nvSpPr>
        <p:spPr>
          <a:xfrm>
            <a:off x="2971800" y="6629400"/>
            <a:ext cx="5334000" cy="228600"/>
          </a:xfrm>
        </p:spPr>
        <p:txBody>
          <a:bodyPr/>
          <a:lstStyle>
            <a:lvl1pPr>
              <a:defRPr/>
            </a:lvl1pPr>
          </a:lstStyle>
          <a:p>
            <a:endParaRPr lang="ru-RU"/>
          </a:p>
        </p:txBody>
      </p:sp>
      <p:sp>
        <p:nvSpPr>
          <p:cNvPr id="7" name="Номер слайда 6"/>
          <p:cNvSpPr>
            <a:spLocks noGrp="1"/>
          </p:cNvSpPr>
          <p:nvPr>
            <p:ph type="sldNum" sz="quarter" idx="12"/>
          </p:nvPr>
        </p:nvSpPr>
        <p:spPr>
          <a:xfrm>
            <a:off x="10591800" y="6629400"/>
            <a:ext cx="381000" cy="228600"/>
          </a:xfrm>
        </p:spPr>
        <p:txBody>
          <a:bodyPr/>
          <a:lstStyle>
            <a:lvl1pPr>
              <a:defRPr/>
            </a:lvl1pPr>
          </a:lstStyle>
          <a:p>
            <a:fld id="{EC9E0E85-B895-4669-970E-E61C80A4D532}" type="slidenum">
              <a:rPr lang="ru-RU"/>
              <a:pPr/>
              <a:t>‹#›</a:t>
            </a:fld>
            <a:endParaRPr lang="ru-RU">
              <a:latin typeface="+mn-lt"/>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3200400" y="914400"/>
            <a:ext cx="7543800" cy="531813"/>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3182938" y="1773238"/>
            <a:ext cx="3695700" cy="23241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7031038" y="1773238"/>
            <a:ext cx="3695700" cy="23241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3182938" y="4249738"/>
            <a:ext cx="3695700" cy="23241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7031038" y="4249738"/>
            <a:ext cx="3695700" cy="23241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8305800" y="6629400"/>
            <a:ext cx="2286000" cy="228600"/>
          </a:xfrm>
        </p:spPr>
        <p:txBody>
          <a:bodyPr/>
          <a:lstStyle>
            <a:lvl1pPr>
              <a:defRPr/>
            </a:lvl1pPr>
          </a:lstStyle>
          <a:p>
            <a:endParaRPr lang="ru-RU"/>
          </a:p>
        </p:txBody>
      </p:sp>
      <p:sp>
        <p:nvSpPr>
          <p:cNvPr id="8" name="Нижний колонтитул 7"/>
          <p:cNvSpPr>
            <a:spLocks noGrp="1"/>
          </p:cNvSpPr>
          <p:nvPr>
            <p:ph type="ftr" sz="quarter" idx="11"/>
          </p:nvPr>
        </p:nvSpPr>
        <p:spPr>
          <a:xfrm>
            <a:off x="2971800" y="6629400"/>
            <a:ext cx="5334000" cy="228600"/>
          </a:xfrm>
        </p:spPr>
        <p:txBody>
          <a:bodyPr/>
          <a:lstStyle>
            <a:lvl1pPr>
              <a:defRPr/>
            </a:lvl1pPr>
          </a:lstStyle>
          <a:p>
            <a:endParaRPr lang="ru-RU"/>
          </a:p>
        </p:txBody>
      </p:sp>
      <p:sp>
        <p:nvSpPr>
          <p:cNvPr id="9" name="Номер слайда 8"/>
          <p:cNvSpPr>
            <a:spLocks noGrp="1"/>
          </p:cNvSpPr>
          <p:nvPr>
            <p:ph type="sldNum" sz="quarter" idx="12"/>
          </p:nvPr>
        </p:nvSpPr>
        <p:spPr>
          <a:xfrm>
            <a:off x="10591800" y="6629400"/>
            <a:ext cx="381000" cy="228600"/>
          </a:xfrm>
        </p:spPr>
        <p:txBody>
          <a:bodyPr/>
          <a:lstStyle>
            <a:lvl1pPr>
              <a:defRPr/>
            </a:lvl1pPr>
          </a:lstStyle>
          <a:p>
            <a:fld id="{7B8E3CF9-E4F6-4607-A8AF-C069F9417D43}" type="slidenum">
              <a:rPr lang="ru-RU"/>
              <a:pPr/>
              <a:t>‹#›</a:t>
            </a:fld>
            <a:endParaRPr lang="ru-RU">
              <a:latin typeface="+mn-lt"/>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reserve="1">
  <p:cSld name="Заголовок, клип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00400" y="914400"/>
            <a:ext cx="7543800" cy="531813"/>
          </a:xfrm>
        </p:spPr>
        <p:txBody>
          <a:bodyPr/>
          <a:lstStyle/>
          <a:p>
            <a:r>
              <a:rPr lang="ru-RU" smtClean="0"/>
              <a:t>Образец заголовка</a:t>
            </a:r>
            <a:endParaRPr lang="ru-RU"/>
          </a:p>
        </p:txBody>
      </p:sp>
      <p:sp>
        <p:nvSpPr>
          <p:cNvPr id="3" name="Клип 2"/>
          <p:cNvSpPr>
            <a:spLocks noGrp="1"/>
          </p:cNvSpPr>
          <p:nvPr>
            <p:ph type="clipArt" sz="half" idx="1"/>
          </p:nvPr>
        </p:nvSpPr>
        <p:spPr>
          <a:xfrm>
            <a:off x="3182938" y="1773238"/>
            <a:ext cx="3695700" cy="4800600"/>
          </a:xfrm>
        </p:spPr>
        <p:txBody>
          <a:bodyPr/>
          <a:lstStyle/>
          <a:p>
            <a:endParaRPr lang="ru-RU"/>
          </a:p>
        </p:txBody>
      </p:sp>
      <p:sp>
        <p:nvSpPr>
          <p:cNvPr id="4" name="Текст 3"/>
          <p:cNvSpPr>
            <a:spLocks noGrp="1"/>
          </p:cNvSpPr>
          <p:nvPr>
            <p:ph type="body" sz="half" idx="2"/>
          </p:nvPr>
        </p:nvSpPr>
        <p:spPr>
          <a:xfrm>
            <a:off x="7031038" y="1773238"/>
            <a:ext cx="3695700" cy="4800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8305800" y="6629400"/>
            <a:ext cx="2286000" cy="228600"/>
          </a:xfrm>
        </p:spPr>
        <p:txBody>
          <a:bodyPr/>
          <a:lstStyle>
            <a:lvl1pPr>
              <a:defRPr/>
            </a:lvl1pPr>
          </a:lstStyle>
          <a:p>
            <a:endParaRPr lang="ru-RU"/>
          </a:p>
        </p:txBody>
      </p:sp>
      <p:sp>
        <p:nvSpPr>
          <p:cNvPr id="6" name="Нижний колонтитул 5"/>
          <p:cNvSpPr>
            <a:spLocks noGrp="1"/>
          </p:cNvSpPr>
          <p:nvPr>
            <p:ph type="ftr" sz="quarter" idx="11"/>
          </p:nvPr>
        </p:nvSpPr>
        <p:spPr>
          <a:xfrm>
            <a:off x="2971800" y="6629400"/>
            <a:ext cx="5334000" cy="228600"/>
          </a:xfrm>
        </p:spPr>
        <p:txBody>
          <a:bodyPr/>
          <a:lstStyle>
            <a:lvl1pPr>
              <a:defRPr/>
            </a:lvl1pPr>
          </a:lstStyle>
          <a:p>
            <a:endParaRPr lang="ru-RU"/>
          </a:p>
        </p:txBody>
      </p:sp>
      <p:sp>
        <p:nvSpPr>
          <p:cNvPr id="7" name="Номер слайда 6"/>
          <p:cNvSpPr>
            <a:spLocks noGrp="1"/>
          </p:cNvSpPr>
          <p:nvPr>
            <p:ph type="sldNum" sz="quarter" idx="12"/>
          </p:nvPr>
        </p:nvSpPr>
        <p:spPr>
          <a:xfrm>
            <a:off x="10591800" y="6629400"/>
            <a:ext cx="381000" cy="228600"/>
          </a:xfrm>
        </p:spPr>
        <p:txBody>
          <a:bodyPr/>
          <a:lstStyle>
            <a:lvl1pPr>
              <a:defRPr/>
            </a:lvl1pPr>
          </a:lstStyle>
          <a:p>
            <a:fld id="{9E1E3E68-F4A7-4A14-AEE8-9A97D4C878B2}" type="slidenum">
              <a:rPr lang="ru-RU"/>
              <a:pPr/>
              <a:t>‹#›</a:t>
            </a:fld>
            <a:endParaRPr lang="ru-RU">
              <a:latin typeface="+mn-l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00400" y="914400"/>
            <a:ext cx="7543800" cy="531813"/>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3182938" y="1773238"/>
            <a:ext cx="3695700" cy="4800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7031038" y="1773238"/>
            <a:ext cx="3695700" cy="23241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7031038" y="4249738"/>
            <a:ext cx="3695700" cy="23241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5"/>
          <p:cNvSpPr>
            <a:spLocks noGrp="1"/>
          </p:cNvSpPr>
          <p:nvPr>
            <p:ph type="dt" sz="half" idx="10"/>
          </p:nvPr>
        </p:nvSpPr>
        <p:spPr>
          <a:xfrm>
            <a:off x="8305800" y="6629400"/>
            <a:ext cx="2286000" cy="228600"/>
          </a:xfrm>
        </p:spPr>
        <p:txBody>
          <a:bodyPr/>
          <a:lstStyle>
            <a:lvl1pPr>
              <a:defRPr/>
            </a:lvl1pPr>
          </a:lstStyle>
          <a:p>
            <a:endParaRPr lang="ru-RU"/>
          </a:p>
        </p:txBody>
      </p:sp>
      <p:sp>
        <p:nvSpPr>
          <p:cNvPr id="7" name="Нижний колонтитул 6"/>
          <p:cNvSpPr>
            <a:spLocks noGrp="1"/>
          </p:cNvSpPr>
          <p:nvPr>
            <p:ph type="ftr" sz="quarter" idx="11"/>
          </p:nvPr>
        </p:nvSpPr>
        <p:spPr>
          <a:xfrm>
            <a:off x="2971800" y="6629400"/>
            <a:ext cx="5334000" cy="228600"/>
          </a:xfrm>
        </p:spPr>
        <p:txBody>
          <a:bodyPr/>
          <a:lstStyle>
            <a:lvl1pPr>
              <a:defRPr/>
            </a:lvl1pPr>
          </a:lstStyle>
          <a:p>
            <a:endParaRPr lang="ru-RU"/>
          </a:p>
        </p:txBody>
      </p:sp>
      <p:sp>
        <p:nvSpPr>
          <p:cNvPr id="8" name="Номер слайда 7"/>
          <p:cNvSpPr>
            <a:spLocks noGrp="1"/>
          </p:cNvSpPr>
          <p:nvPr>
            <p:ph type="sldNum" sz="quarter" idx="12"/>
          </p:nvPr>
        </p:nvSpPr>
        <p:spPr>
          <a:xfrm>
            <a:off x="10591800" y="6629400"/>
            <a:ext cx="381000" cy="228600"/>
          </a:xfrm>
        </p:spPr>
        <p:txBody>
          <a:bodyPr/>
          <a:lstStyle>
            <a:lvl1pPr>
              <a:defRPr/>
            </a:lvl1pPr>
          </a:lstStyle>
          <a:p>
            <a:fld id="{A4A8A071-9A0C-4D65-ACBE-62B34C7E7D48}" type="slidenum">
              <a:rPr lang="ru-RU"/>
              <a:pPr/>
              <a:t>‹#›</a:t>
            </a:fld>
            <a:endParaRPr lang="ru-RU">
              <a:latin typeface="+mn-lt"/>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dgm" preserve="1">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00400" y="914400"/>
            <a:ext cx="7543800" cy="531813"/>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3182938" y="1773238"/>
            <a:ext cx="7543800" cy="4800600"/>
          </a:xfrm>
        </p:spPr>
        <p:txBody>
          <a:bodyPr/>
          <a:lstStyle/>
          <a:p>
            <a:endParaRPr lang="ru-RU"/>
          </a:p>
        </p:txBody>
      </p:sp>
      <p:sp>
        <p:nvSpPr>
          <p:cNvPr id="4" name="Дата 3"/>
          <p:cNvSpPr>
            <a:spLocks noGrp="1"/>
          </p:cNvSpPr>
          <p:nvPr>
            <p:ph type="dt" sz="half" idx="10"/>
          </p:nvPr>
        </p:nvSpPr>
        <p:spPr>
          <a:xfrm>
            <a:off x="8305800" y="6629400"/>
            <a:ext cx="2286000" cy="228600"/>
          </a:xfrm>
        </p:spPr>
        <p:txBody>
          <a:bodyPr/>
          <a:lstStyle>
            <a:lvl1pPr>
              <a:defRPr/>
            </a:lvl1pPr>
          </a:lstStyle>
          <a:p>
            <a:endParaRPr lang="ru-RU"/>
          </a:p>
        </p:txBody>
      </p:sp>
      <p:sp>
        <p:nvSpPr>
          <p:cNvPr id="5" name="Нижний колонтитул 4"/>
          <p:cNvSpPr>
            <a:spLocks noGrp="1"/>
          </p:cNvSpPr>
          <p:nvPr>
            <p:ph type="ftr" sz="quarter" idx="11"/>
          </p:nvPr>
        </p:nvSpPr>
        <p:spPr>
          <a:xfrm>
            <a:off x="2971800" y="6629400"/>
            <a:ext cx="5334000" cy="228600"/>
          </a:xfrm>
        </p:spPr>
        <p:txBody>
          <a:bodyPr/>
          <a:lstStyle>
            <a:lvl1pPr>
              <a:defRPr/>
            </a:lvl1pPr>
          </a:lstStyle>
          <a:p>
            <a:endParaRPr lang="ru-RU"/>
          </a:p>
        </p:txBody>
      </p:sp>
      <p:sp>
        <p:nvSpPr>
          <p:cNvPr id="6" name="Номер слайда 5"/>
          <p:cNvSpPr>
            <a:spLocks noGrp="1"/>
          </p:cNvSpPr>
          <p:nvPr>
            <p:ph type="sldNum" sz="quarter" idx="12"/>
          </p:nvPr>
        </p:nvSpPr>
        <p:spPr>
          <a:xfrm>
            <a:off x="10591800" y="6629400"/>
            <a:ext cx="381000" cy="228600"/>
          </a:xfrm>
        </p:spPr>
        <p:txBody>
          <a:bodyPr/>
          <a:lstStyle>
            <a:lvl1pPr>
              <a:defRPr/>
            </a:lvl1pPr>
          </a:lstStyle>
          <a:p>
            <a:fld id="{F7068163-7954-4614-8830-505325F0A94A}" type="slidenum">
              <a:rPr lang="ru-RU"/>
              <a:pPr/>
              <a:t>‹#›</a:t>
            </a:fld>
            <a:endParaRPr lang="ru-RU">
              <a:latin typeface="+mn-l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E5CD423A-F654-4DD8-9732-6755B8579562}" type="slidenum">
              <a:rPr lang="ru-RU"/>
              <a:pPr/>
              <a:t>‹#›</a:t>
            </a:fld>
            <a:endParaRPr lang="ru-RU">
              <a:latin typeface="+mn-l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66775" y="4406900"/>
            <a:ext cx="9326563"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866775" y="2906713"/>
            <a:ext cx="9326563"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1B7C63F0-1596-427C-AA1D-DFD77BE0CE2D}" type="slidenum">
              <a:rPr lang="ru-RU"/>
              <a:pPr/>
              <a:t>‹#›</a:t>
            </a:fld>
            <a:endParaRPr lang="ru-RU">
              <a:latin typeface="+mn-l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182938" y="1773238"/>
            <a:ext cx="36957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7031038" y="1773238"/>
            <a:ext cx="36957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E9A08E14-847A-449D-8007-9F4FD2196F90}" type="slidenum">
              <a:rPr lang="ru-RU"/>
              <a:pPr/>
              <a:t>‹#›</a:t>
            </a:fld>
            <a:endParaRPr lang="ru-RU">
              <a:latin typeface="+mn-lt"/>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9275" y="274638"/>
            <a:ext cx="987425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49275" y="1535113"/>
            <a:ext cx="48482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49275" y="2174875"/>
            <a:ext cx="48482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573713" y="1535113"/>
            <a:ext cx="484981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573713" y="2174875"/>
            <a:ext cx="484981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79A56362-B9CC-4F76-AAF6-DB04ECF302C3}" type="slidenum">
              <a:rPr lang="ru-RU"/>
              <a:pPr/>
              <a:t>‹#›</a:t>
            </a:fld>
            <a:endParaRPr lang="ru-RU">
              <a:latin typeface="+mn-lt"/>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9AE3A228-FD8F-46EE-864C-226580007F70}" type="slidenum">
              <a:rPr lang="ru-RU"/>
              <a:pPr/>
              <a:t>‹#›</a:t>
            </a:fld>
            <a:endParaRPr lang="ru-RU">
              <a:latin typeface="+mn-lt"/>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3FE1C825-2917-4F27-AAC2-86444BBEBF9A}" type="slidenum">
              <a:rPr lang="ru-RU"/>
              <a:pPr/>
              <a:t>‹#›</a:t>
            </a:fld>
            <a:endParaRPr lang="ru-RU">
              <a:latin typeface="+mn-lt"/>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9275" y="273050"/>
            <a:ext cx="3609975"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289425" y="273050"/>
            <a:ext cx="61341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49275" y="1435100"/>
            <a:ext cx="360997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587A509D-5157-4B1C-8D58-BAF3FDC049AF}" type="slidenum">
              <a:rPr lang="ru-RU"/>
              <a:pPr/>
              <a:t>‹#›</a:t>
            </a:fld>
            <a:endParaRPr lang="ru-RU">
              <a:latin typeface="+mn-lt"/>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51063" y="4800600"/>
            <a:ext cx="6583362"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151063" y="612775"/>
            <a:ext cx="6583362"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151063" y="5367338"/>
            <a:ext cx="6583362"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6D4A3B4E-CA9B-4B8E-B230-EF40424168CD}" type="slidenum">
              <a:rPr lang="ru-RU"/>
              <a:pPr/>
              <a:t>‹#›</a:t>
            </a:fld>
            <a:endParaRPr lang="ru-RU">
              <a:latin typeface="+mn-lt"/>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hyperlink" Target="http://images.yandex.ru/yandpage?q=935422800&amp;p=60&amp;ag=ih&amp;rpt2=simage&amp;qs=text=%C4%C5%CE%D8+%D0%CF%C2%C5%C4%D9&amp;isize=&amp;ogo=5&amp;rpt=image" TargetMode="External"/><Relationship Id="rId3" Type="http://schemas.openxmlformats.org/officeDocument/2006/relationships/slideLayout" Target="../slideLayouts/slideLayout3.xml"/><Relationship Id="rId21" Type="http://schemas.openxmlformats.org/officeDocument/2006/relationships/slide" Target="../slides/slide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 Target="../slides/slide2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 Target="../slides/slide4.xml"/><Relationship Id="rId10" Type="http://schemas.openxmlformats.org/officeDocument/2006/relationships/slideLayout" Target="../slideLayouts/slideLayout10.xml"/><Relationship Id="rId19" Type="http://schemas.openxmlformats.org/officeDocument/2006/relationships/slide" Target="../slides/slide2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blackWhite">
          <a:xfrm>
            <a:off x="0" y="333375"/>
            <a:ext cx="2971800" cy="6324600"/>
          </a:xfrm>
          <a:prstGeom prst="rect">
            <a:avLst/>
          </a:prstGeom>
          <a:solidFill>
            <a:schemeClr val="tx2"/>
          </a:solidFill>
          <a:ln w="9525">
            <a:noFill/>
            <a:miter lim="800000"/>
            <a:headEnd/>
            <a:tailEnd/>
          </a:ln>
        </p:spPr>
        <p:txBody>
          <a:bodyPr/>
          <a:lstStyle/>
          <a:p>
            <a:r>
              <a:rPr lang="ru-RU" sz="2400">
                <a:latin typeface="Verdana" pitchFamily="34" charset="0"/>
                <a:cs typeface="Arial" charset="0"/>
                <a:hlinkClick r:id="rId18"/>
              </a:rPr>
              <a:t> </a:t>
            </a:r>
            <a:endParaRPr lang="ru-RU" sz="2400">
              <a:latin typeface="Verdana" pitchFamily="34" charset="0"/>
              <a:cs typeface="Arial" charset="0"/>
            </a:endParaRPr>
          </a:p>
        </p:txBody>
      </p:sp>
      <p:sp>
        <p:nvSpPr>
          <p:cNvPr id="1027" name="Rectangle 3"/>
          <p:cNvSpPr>
            <a:spLocks noChangeArrowheads="1"/>
          </p:cNvSpPr>
          <p:nvPr/>
        </p:nvSpPr>
        <p:spPr bwMode="auto">
          <a:xfrm>
            <a:off x="0" y="6629400"/>
            <a:ext cx="2971800" cy="228600"/>
          </a:xfrm>
          <a:prstGeom prst="rect">
            <a:avLst/>
          </a:prstGeom>
          <a:solidFill>
            <a:schemeClr val="accent1"/>
          </a:solidFill>
          <a:ln w="9525">
            <a:noFill/>
            <a:miter lim="800000"/>
            <a:headEnd/>
            <a:tailEnd/>
          </a:ln>
        </p:spPr>
        <p:txBody>
          <a:bodyPr/>
          <a:lstStyle/>
          <a:p>
            <a:endParaRPr lang="ru-RU" sz="2400"/>
          </a:p>
        </p:txBody>
      </p:sp>
      <p:sp>
        <p:nvSpPr>
          <p:cNvPr id="1032" name="Rectangle 8"/>
          <p:cNvSpPr>
            <a:spLocks noChangeArrowheads="1"/>
          </p:cNvSpPr>
          <p:nvPr/>
        </p:nvSpPr>
        <p:spPr bwMode="auto">
          <a:xfrm>
            <a:off x="0" y="0"/>
            <a:ext cx="2971800" cy="304800"/>
          </a:xfrm>
          <a:prstGeom prst="rect">
            <a:avLst/>
          </a:prstGeom>
          <a:solidFill>
            <a:schemeClr val="accent1"/>
          </a:solidFill>
          <a:ln w="9525">
            <a:noFill/>
            <a:miter lim="800000"/>
            <a:headEnd/>
            <a:tailEnd/>
          </a:ln>
        </p:spPr>
        <p:txBody>
          <a:bodyPr/>
          <a:lstStyle/>
          <a:p>
            <a:endParaRPr lang="ru-RU" sz="2400"/>
          </a:p>
        </p:txBody>
      </p:sp>
      <p:sp>
        <p:nvSpPr>
          <p:cNvPr id="1033" name="Rectangle 9"/>
          <p:cNvSpPr>
            <a:spLocks noChangeArrowheads="1"/>
          </p:cNvSpPr>
          <p:nvPr/>
        </p:nvSpPr>
        <p:spPr bwMode="blackWhite">
          <a:xfrm>
            <a:off x="2971800" y="0"/>
            <a:ext cx="7999413" cy="304800"/>
          </a:xfrm>
          <a:prstGeom prst="rect">
            <a:avLst/>
          </a:prstGeom>
          <a:solidFill>
            <a:schemeClr val="tx2"/>
          </a:solidFill>
          <a:ln w="9525">
            <a:noFill/>
            <a:miter lim="800000"/>
            <a:headEnd/>
            <a:tailEnd/>
          </a:ln>
        </p:spPr>
        <p:txBody>
          <a:bodyPr/>
          <a:lstStyle/>
          <a:p>
            <a:endParaRPr lang="ru-RU" sz="2400"/>
          </a:p>
        </p:txBody>
      </p:sp>
      <p:sp>
        <p:nvSpPr>
          <p:cNvPr id="1034" name="Rectangle 10"/>
          <p:cNvSpPr>
            <a:spLocks noChangeArrowheads="1"/>
          </p:cNvSpPr>
          <p:nvPr/>
        </p:nvSpPr>
        <p:spPr bwMode="blackWhite">
          <a:xfrm>
            <a:off x="2971800" y="6627813"/>
            <a:ext cx="8001000" cy="230187"/>
          </a:xfrm>
          <a:prstGeom prst="rect">
            <a:avLst/>
          </a:prstGeom>
          <a:solidFill>
            <a:schemeClr val="tx2"/>
          </a:solidFill>
          <a:ln w="9525">
            <a:noFill/>
            <a:miter lim="800000"/>
            <a:headEnd/>
            <a:tailEnd/>
          </a:ln>
        </p:spPr>
        <p:txBody>
          <a:bodyPr/>
          <a:lstStyle/>
          <a:p>
            <a:endParaRPr lang="ru-RU" sz="2400"/>
          </a:p>
        </p:txBody>
      </p:sp>
      <p:sp>
        <p:nvSpPr>
          <p:cNvPr id="1044" name="Rectangle 20"/>
          <p:cNvSpPr>
            <a:spLocks noGrp="1" noChangeArrowheads="1"/>
          </p:cNvSpPr>
          <p:nvPr>
            <p:ph type="dt" sz="half" idx="2"/>
          </p:nvPr>
        </p:nvSpPr>
        <p:spPr bwMode="blackWhite">
          <a:xfrm>
            <a:off x="8305800" y="6629400"/>
            <a:ext cx="2286000" cy="228600"/>
          </a:xfrm>
          <a:prstGeom prst="rect">
            <a:avLst/>
          </a:prstGeom>
          <a:solidFill>
            <a:schemeClr val="tx2"/>
          </a:solidFill>
          <a:ln w="12700" cap="sq">
            <a:noFill/>
            <a:miter lim="800000"/>
            <a:headEnd type="none" w="sm" len="sm"/>
            <a:tailEnd type="none" w="sm" len="sm"/>
          </a:ln>
        </p:spPr>
        <p:txBody>
          <a:bodyPr vert="horz" wrap="square" lIns="91440" tIns="45720" rIns="91440" bIns="45720" numCol="1" anchor="t" anchorCtr="0" compatLnSpc="1">
            <a:prstTxWarp prst="textNoShape">
              <a:avLst/>
            </a:prstTxWarp>
          </a:bodyPr>
          <a:lstStyle>
            <a:lvl1pPr algn="r">
              <a:defRPr kumimoji="0" sz="1000">
                <a:solidFill>
                  <a:schemeClr val="accent1"/>
                </a:solidFill>
              </a:defRPr>
            </a:lvl1pPr>
          </a:lstStyle>
          <a:p>
            <a:endParaRPr lang="ru-RU"/>
          </a:p>
        </p:txBody>
      </p:sp>
      <p:sp>
        <p:nvSpPr>
          <p:cNvPr id="1045" name="Rectangle 21"/>
          <p:cNvSpPr>
            <a:spLocks noGrp="1" noChangeArrowheads="1"/>
          </p:cNvSpPr>
          <p:nvPr>
            <p:ph type="ftr" sz="quarter" idx="3"/>
          </p:nvPr>
        </p:nvSpPr>
        <p:spPr bwMode="blackWhite">
          <a:xfrm>
            <a:off x="2971800" y="6629400"/>
            <a:ext cx="5334000" cy="228600"/>
          </a:xfrm>
          <a:prstGeom prst="rect">
            <a:avLst/>
          </a:prstGeom>
          <a:solidFill>
            <a:schemeClr val="tx2"/>
          </a:solidFill>
          <a:ln w="12700" cap="sq">
            <a:noFill/>
            <a:miter lim="800000"/>
            <a:headEnd type="none" w="sm" len="sm"/>
            <a:tailEnd type="none" w="sm" len="sm"/>
          </a:ln>
        </p:spPr>
        <p:txBody>
          <a:bodyPr vert="horz" wrap="square" lIns="91440" tIns="45720" rIns="91440" bIns="45720" numCol="1" anchor="t" anchorCtr="0" compatLnSpc="1">
            <a:prstTxWarp prst="textNoShape">
              <a:avLst/>
            </a:prstTxWarp>
          </a:bodyPr>
          <a:lstStyle>
            <a:lvl1pPr>
              <a:defRPr kumimoji="0" sz="1000">
                <a:solidFill>
                  <a:schemeClr val="accent1"/>
                </a:solidFill>
              </a:defRPr>
            </a:lvl1pPr>
          </a:lstStyle>
          <a:p>
            <a:endParaRPr lang="ru-RU"/>
          </a:p>
        </p:txBody>
      </p:sp>
      <p:sp>
        <p:nvSpPr>
          <p:cNvPr id="1046" name="Rectangle 22"/>
          <p:cNvSpPr>
            <a:spLocks noGrp="1" noChangeArrowheads="1"/>
          </p:cNvSpPr>
          <p:nvPr>
            <p:ph type="sldNum" sz="quarter" idx="4"/>
          </p:nvPr>
        </p:nvSpPr>
        <p:spPr bwMode="blackWhite">
          <a:xfrm>
            <a:off x="10591800" y="6629400"/>
            <a:ext cx="381000" cy="228600"/>
          </a:xfrm>
          <a:prstGeom prst="rect">
            <a:avLst/>
          </a:prstGeom>
          <a:solidFill>
            <a:schemeClr val="tx2"/>
          </a:solidFill>
          <a:ln w="12700" cap="sq">
            <a:noFill/>
            <a:miter lim="800000"/>
            <a:headEnd type="none" w="sm" len="sm"/>
            <a:tailEnd type="none" w="sm" len="sm"/>
          </a:ln>
        </p:spPr>
        <p:txBody>
          <a:bodyPr vert="horz" wrap="square" lIns="91440" tIns="45720" rIns="91440" bIns="45720" numCol="1" anchor="t" anchorCtr="0" compatLnSpc="1">
            <a:prstTxWarp prst="textNoShape">
              <a:avLst/>
            </a:prstTxWarp>
          </a:bodyPr>
          <a:lstStyle>
            <a:lvl1pPr algn="r">
              <a:defRPr kumimoji="0" sz="1000">
                <a:solidFill>
                  <a:schemeClr val="accent1"/>
                </a:solidFill>
                <a:latin typeface="Arial" charset="0"/>
              </a:defRPr>
            </a:lvl1pPr>
          </a:lstStyle>
          <a:p>
            <a:fld id="{80EFE9BF-9FCF-4165-9F28-4EBDB7A37473}" type="slidenum">
              <a:rPr lang="ru-RU"/>
              <a:pPr/>
              <a:t>‹#›</a:t>
            </a:fld>
            <a:endParaRPr lang="ru-RU"/>
          </a:p>
        </p:txBody>
      </p:sp>
      <p:sp>
        <p:nvSpPr>
          <p:cNvPr id="1060" name="Rectangle 36"/>
          <p:cNvSpPr>
            <a:spLocks noChangeArrowheads="1"/>
          </p:cNvSpPr>
          <p:nvPr/>
        </p:nvSpPr>
        <p:spPr bwMode="blackWhite">
          <a:xfrm>
            <a:off x="3200400" y="0"/>
            <a:ext cx="7772400" cy="304800"/>
          </a:xfrm>
          <a:prstGeom prst="rect">
            <a:avLst/>
          </a:prstGeom>
          <a:solidFill>
            <a:schemeClr val="tx2"/>
          </a:solidFill>
          <a:ln w="9525">
            <a:noFill/>
            <a:miter lim="800000"/>
            <a:headEnd/>
            <a:tailEnd/>
          </a:ln>
        </p:spPr>
        <p:txBody>
          <a:bodyPr wrap="none" lIns="92075" tIns="0" rIns="92075" bIns="46038"/>
          <a:lstStyle/>
          <a:p>
            <a:pPr algn="r"/>
            <a:r>
              <a:rPr kumimoji="0" lang="ru-RU" sz="2000" i="1">
                <a:solidFill>
                  <a:schemeClr val="bg1"/>
                </a:solidFill>
              </a:rPr>
              <a:t> </a:t>
            </a:r>
          </a:p>
        </p:txBody>
      </p:sp>
      <p:grpSp>
        <p:nvGrpSpPr>
          <p:cNvPr id="1064" name="Group 40"/>
          <p:cNvGrpSpPr>
            <a:grpSpLocks/>
          </p:cNvGrpSpPr>
          <p:nvPr/>
        </p:nvGrpSpPr>
        <p:grpSpPr bwMode="auto">
          <a:xfrm>
            <a:off x="3048000" y="1347788"/>
            <a:ext cx="7924800" cy="100012"/>
            <a:chOff x="1920" y="849"/>
            <a:chExt cx="4992" cy="63"/>
          </a:xfrm>
        </p:grpSpPr>
        <p:sp>
          <p:nvSpPr>
            <p:cNvPr id="1062" name="Rectangle 38"/>
            <p:cNvSpPr>
              <a:spLocks noChangeArrowheads="1"/>
            </p:cNvSpPr>
            <p:nvPr/>
          </p:nvSpPr>
          <p:spPr bwMode="auto">
            <a:xfrm>
              <a:off x="1920" y="849"/>
              <a:ext cx="4992" cy="48"/>
            </a:xfrm>
            <a:prstGeom prst="rect">
              <a:avLst/>
            </a:prstGeom>
            <a:gradFill rotWithShape="0">
              <a:gsLst>
                <a:gs pos="0">
                  <a:schemeClr val="bg1"/>
                </a:gs>
                <a:gs pos="100000">
                  <a:schemeClr val="tx2"/>
                </a:gs>
              </a:gsLst>
              <a:lin ang="0" scaled="1"/>
            </a:gradFill>
            <a:ln w="12700" cap="sq">
              <a:noFill/>
              <a:miter lim="800000"/>
              <a:headEnd type="none" w="sm" len="sm"/>
              <a:tailEnd type="none" w="sm" len="sm"/>
            </a:ln>
            <a:effectLst/>
          </p:spPr>
          <p:txBody>
            <a:bodyPr wrap="none" anchor="ctr"/>
            <a:lstStyle/>
            <a:p>
              <a:endParaRPr lang="ru-RU"/>
            </a:p>
          </p:txBody>
        </p:sp>
        <p:sp>
          <p:nvSpPr>
            <p:cNvPr id="1063" name="Rectangle 39"/>
            <p:cNvSpPr>
              <a:spLocks noChangeArrowheads="1"/>
            </p:cNvSpPr>
            <p:nvPr/>
          </p:nvSpPr>
          <p:spPr bwMode="white">
            <a:xfrm>
              <a:off x="1920" y="864"/>
              <a:ext cx="4992" cy="48"/>
            </a:xfrm>
            <a:prstGeom prst="rect">
              <a:avLst/>
            </a:prstGeom>
            <a:solidFill>
              <a:schemeClr val="bg1"/>
            </a:solidFill>
            <a:ln w="12700" cap="sq">
              <a:noFill/>
              <a:miter lim="800000"/>
              <a:headEnd type="none" w="sm" len="sm"/>
              <a:tailEnd type="none" w="sm" len="sm"/>
            </a:ln>
            <a:effectLst/>
          </p:spPr>
          <p:txBody>
            <a:bodyPr wrap="none" anchor="ctr"/>
            <a:lstStyle/>
            <a:p>
              <a:endParaRPr lang="ru-RU"/>
            </a:p>
          </p:txBody>
        </p:sp>
      </p:grpSp>
      <p:sp>
        <p:nvSpPr>
          <p:cNvPr id="1072" name="AutoShape 48">
            <a:hlinkClick r:id="rId19" action="ppaction://hlinksldjump"/>
          </p:cNvPr>
          <p:cNvSpPr>
            <a:spLocks noChangeArrowheads="1"/>
          </p:cNvSpPr>
          <p:nvPr/>
        </p:nvSpPr>
        <p:spPr bwMode="blackWhite">
          <a:xfrm>
            <a:off x="-228600" y="3044825"/>
            <a:ext cx="3048000" cy="384175"/>
          </a:xfrm>
          <a:prstGeom prst="roundRect">
            <a:avLst>
              <a:gd name="adj" fmla="val 50000"/>
            </a:avLst>
          </a:prstGeom>
          <a:solidFill>
            <a:schemeClr val="tx1"/>
          </a:solidFill>
          <a:ln w="9525">
            <a:noFill/>
            <a:round/>
            <a:headEnd/>
            <a:tailEnd/>
          </a:ln>
          <a:effectLst/>
        </p:spPr>
        <p:txBody>
          <a:bodyPr lIns="92075" tIns="46038" rIns="92075" bIns="46038"/>
          <a:lstStyle/>
          <a:p>
            <a:pPr algn="r">
              <a:lnSpc>
                <a:spcPct val="80000"/>
              </a:lnSpc>
              <a:spcBef>
                <a:spcPct val="50000"/>
              </a:spcBef>
            </a:pPr>
            <a:r>
              <a:rPr kumimoji="0" lang="ru-RU" sz="2400" i="1">
                <a:solidFill>
                  <a:schemeClr val="accent1"/>
                </a:solidFill>
              </a:rPr>
              <a:t>Выводы</a:t>
            </a:r>
          </a:p>
        </p:txBody>
      </p:sp>
      <p:sp>
        <p:nvSpPr>
          <p:cNvPr id="1073" name="AutoShape 49">
            <a:hlinkClick r:id="rId20" action="ppaction://hlinksldjump"/>
          </p:cNvPr>
          <p:cNvSpPr>
            <a:spLocks noChangeArrowheads="1"/>
          </p:cNvSpPr>
          <p:nvPr/>
        </p:nvSpPr>
        <p:spPr bwMode="blackWhite">
          <a:xfrm>
            <a:off x="-228600" y="3502025"/>
            <a:ext cx="3048000" cy="384175"/>
          </a:xfrm>
          <a:prstGeom prst="roundRect">
            <a:avLst>
              <a:gd name="adj" fmla="val 50000"/>
            </a:avLst>
          </a:prstGeom>
          <a:solidFill>
            <a:schemeClr val="tx1"/>
          </a:solidFill>
          <a:ln w="9525">
            <a:noFill/>
            <a:round/>
            <a:headEnd/>
            <a:tailEnd/>
          </a:ln>
          <a:effectLst/>
        </p:spPr>
        <p:txBody>
          <a:bodyPr lIns="92075" tIns="46038" rIns="92075" bIns="46038"/>
          <a:lstStyle/>
          <a:p>
            <a:pPr algn="r">
              <a:lnSpc>
                <a:spcPct val="80000"/>
              </a:lnSpc>
              <a:spcBef>
                <a:spcPct val="50000"/>
              </a:spcBef>
            </a:pPr>
            <a:r>
              <a:rPr kumimoji="0" lang="ru-RU" sz="2400" i="1">
                <a:solidFill>
                  <a:schemeClr val="accent1"/>
                </a:solidFill>
              </a:rPr>
              <a:t>Литература</a:t>
            </a:r>
          </a:p>
        </p:txBody>
      </p:sp>
      <p:sp>
        <p:nvSpPr>
          <p:cNvPr id="1076" name="AutoShape 52">
            <a:hlinkClick r:id="rId21" action="ppaction://hlinksldjump"/>
          </p:cNvPr>
          <p:cNvSpPr>
            <a:spLocks noChangeArrowheads="1"/>
          </p:cNvSpPr>
          <p:nvPr/>
        </p:nvSpPr>
        <p:spPr bwMode="blackWhite">
          <a:xfrm>
            <a:off x="-201613" y="2565400"/>
            <a:ext cx="3048001" cy="384175"/>
          </a:xfrm>
          <a:prstGeom prst="roundRect">
            <a:avLst>
              <a:gd name="adj" fmla="val 50000"/>
            </a:avLst>
          </a:prstGeom>
          <a:solidFill>
            <a:schemeClr val="tx1"/>
          </a:solidFill>
          <a:ln w="9525">
            <a:noFill/>
            <a:round/>
            <a:headEnd/>
            <a:tailEnd/>
          </a:ln>
          <a:effectLst/>
        </p:spPr>
        <p:txBody>
          <a:bodyPr lIns="92075" tIns="46038" rIns="92075" bIns="46038"/>
          <a:lstStyle/>
          <a:p>
            <a:pPr algn="r">
              <a:lnSpc>
                <a:spcPct val="80000"/>
              </a:lnSpc>
              <a:spcBef>
                <a:spcPct val="50000"/>
              </a:spcBef>
            </a:pPr>
            <a:r>
              <a:rPr kumimoji="0" lang="ru-RU" sz="2400" i="1">
                <a:solidFill>
                  <a:schemeClr val="accent1"/>
                </a:solidFill>
              </a:rPr>
              <a:t>Химия на войне</a:t>
            </a:r>
          </a:p>
        </p:txBody>
      </p:sp>
      <p:sp>
        <p:nvSpPr>
          <p:cNvPr id="1077" name="AutoShape 53">
            <a:hlinkClick r:id="rId22" action="ppaction://hlinksldjump"/>
          </p:cNvPr>
          <p:cNvSpPr>
            <a:spLocks noChangeArrowheads="1"/>
          </p:cNvSpPr>
          <p:nvPr/>
        </p:nvSpPr>
        <p:spPr bwMode="blackWhite">
          <a:xfrm>
            <a:off x="-381000" y="1447800"/>
            <a:ext cx="3200400" cy="533400"/>
          </a:xfrm>
          <a:prstGeom prst="roundRect">
            <a:avLst>
              <a:gd name="adj" fmla="val 50000"/>
            </a:avLst>
          </a:prstGeom>
          <a:solidFill>
            <a:schemeClr val="tx1"/>
          </a:solidFill>
          <a:ln w="9525">
            <a:noFill/>
            <a:round/>
            <a:headEnd/>
            <a:tailEnd/>
          </a:ln>
          <a:effectLst/>
        </p:spPr>
        <p:txBody>
          <a:bodyPr lIns="92075" tIns="46038" rIns="92075" bIns="46038"/>
          <a:lstStyle/>
          <a:p>
            <a:pPr algn="r">
              <a:lnSpc>
                <a:spcPct val="80000"/>
              </a:lnSpc>
              <a:spcBef>
                <a:spcPct val="50000"/>
              </a:spcBef>
            </a:pPr>
            <a:r>
              <a:rPr kumimoji="0" lang="ru-RU" sz="3200" i="1">
                <a:solidFill>
                  <a:schemeClr val="accent1"/>
                </a:solidFill>
              </a:rPr>
              <a:t>Главная</a:t>
            </a:r>
          </a:p>
        </p:txBody>
      </p:sp>
      <p:sp>
        <p:nvSpPr>
          <p:cNvPr id="1035" name="Rectangle 11"/>
          <p:cNvSpPr>
            <a:spLocks noGrp="1" noChangeArrowheads="1"/>
          </p:cNvSpPr>
          <p:nvPr>
            <p:ph type="title"/>
          </p:nvPr>
        </p:nvSpPr>
        <p:spPr bwMode="auto">
          <a:xfrm>
            <a:off x="3200400" y="914400"/>
            <a:ext cx="7543800" cy="531813"/>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spAutoFit/>
          </a:bodyPr>
          <a:lstStyle/>
          <a:p>
            <a:pPr lvl="0"/>
            <a:r>
              <a:rPr lang="ru-RU" smtClean="0"/>
              <a:t>Образец заголовка</a:t>
            </a:r>
          </a:p>
        </p:txBody>
      </p:sp>
      <p:sp>
        <p:nvSpPr>
          <p:cNvPr id="1090" name="Rectangle 66"/>
          <p:cNvSpPr>
            <a:spLocks noGrp="1" noChangeArrowheads="1"/>
          </p:cNvSpPr>
          <p:nvPr>
            <p:ph type="body" idx="1"/>
          </p:nvPr>
        </p:nvSpPr>
        <p:spPr bwMode="auto">
          <a:xfrm>
            <a:off x="3182938" y="1773238"/>
            <a:ext cx="7543800" cy="4800600"/>
          </a:xfrm>
          <a:prstGeom prst="rect">
            <a:avLst/>
          </a:prstGeom>
          <a:noFill/>
          <a:ln w="12700" cap="sq">
            <a:noFill/>
            <a:miter lim="800000"/>
            <a:headEnd type="none" w="sm" len="sm"/>
            <a:tailEnd type="none" w="sm" len="sm"/>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92" name="AutoShape 68">
            <a:hlinkClick r:id="rId23" action="ppaction://hlinksldjump"/>
          </p:cNvPr>
          <p:cNvSpPr>
            <a:spLocks noChangeArrowheads="1"/>
          </p:cNvSpPr>
          <p:nvPr/>
        </p:nvSpPr>
        <p:spPr bwMode="blackWhite">
          <a:xfrm>
            <a:off x="-201613" y="2060575"/>
            <a:ext cx="3048001" cy="384175"/>
          </a:xfrm>
          <a:prstGeom prst="roundRect">
            <a:avLst>
              <a:gd name="adj" fmla="val 50000"/>
            </a:avLst>
          </a:prstGeom>
          <a:solidFill>
            <a:schemeClr val="tx1"/>
          </a:solidFill>
          <a:ln w="9525">
            <a:noFill/>
            <a:round/>
            <a:headEnd/>
            <a:tailEnd/>
          </a:ln>
          <a:effectLst/>
        </p:spPr>
        <p:txBody>
          <a:bodyPr lIns="92075" tIns="46038" rIns="92075" bIns="46038"/>
          <a:lstStyle/>
          <a:p>
            <a:pPr algn="r">
              <a:lnSpc>
                <a:spcPct val="80000"/>
              </a:lnSpc>
              <a:spcBef>
                <a:spcPct val="50000"/>
              </a:spcBef>
            </a:pPr>
            <a:r>
              <a:rPr kumimoji="0" lang="ru-RU" sz="2400" i="1">
                <a:solidFill>
                  <a:schemeClr val="accent1"/>
                </a:solidFill>
              </a:rPr>
              <a:t>Тема исследования</a:t>
            </a:r>
          </a:p>
        </p:txBody>
      </p:sp>
      <p:pic>
        <p:nvPicPr>
          <p:cNvPr id="1101" name="Picture 77" descr="http://im-tub.yandex.ru/i?id=8398257">
            <a:hlinkClick r:id="rId18"/>
          </p:cNvPr>
          <p:cNvPicPr>
            <a:picLocks noChangeAspect="1" noChangeArrowheads="1"/>
          </p:cNvPicPr>
          <p:nvPr userDrawn="1"/>
        </p:nvPicPr>
        <p:blipFill>
          <a:blip r:embed="rId24"/>
          <a:srcRect/>
          <a:stretch>
            <a:fillRect/>
          </a:stretch>
        </p:blipFill>
        <p:spPr bwMode="auto">
          <a:xfrm>
            <a:off x="914400" y="533400"/>
            <a:ext cx="838200" cy="804863"/>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hf sldNum="0" hdr="0"/>
  <p:txStyles>
    <p:titleStyle>
      <a:lvl1pPr algn="r" rtl="0" fontAlgn="base">
        <a:lnSpc>
          <a:spcPct val="80000"/>
        </a:lnSpc>
        <a:spcBef>
          <a:spcPct val="50000"/>
        </a:spcBef>
        <a:spcAft>
          <a:spcPct val="0"/>
        </a:spcAft>
        <a:defRPr sz="3600" i="1">
          <a:solidFill>
            <a:schemeClr val="tx1"/>
          </a:solidFill>
          <a:latin typeface="+mj-lt"/>
          <a:ea typeface="+mj-ea"/>
          <a:cs typeface="+mj-cs"/>
        </a:defRPr>
      </a:lvl1pPr>
      <a:lvl2pPr algn="r" rtl="0" fontAlgn="base">
        <a:lnSpc>
          <a:spcPct val="80000"/>
        </a:lnSpc>
        <a:spcBef>
          <a:spcPct val="50000"/>
        </a:spcBef>
        <a:spcAft>
          <a:spcPct val="0"/>
        </a:spcAft>
        <a:defRPr sz="3600" i="1">
          <a:solidFill>
            <a:schemeClr val="tx1"/>
          </a:solidFill>
          <a:latin typeface="Times New Roman" pitchFamily="18" charset="0"/>
        </a:defRPr>
      </a:lvl2pPr>
      <a:lvl3pPr algn="r" rtl="0" fontAlgn="base">
        <a:lnSpc>
          <a:spcPct val="80000"/>
        </a:lnSpc>
        <a:spcBef>
          <a:spcPct val="50000"/>
        </a:spcBef>
        <a:spcAft>
          <a:spcPct val="0"/>
        </a:spcAft>
        <a:defRPr sz="3600" i="1">
          <a:solidFill>
            <a:schemeClr val="tx1"/>
          </a:solidFill>
          <a:latin typeface="Times New Roman" pitchFamily="18" charset="0"/>
        </a:defRPr>
      </a:lvl3pPr>
      <a:lvl4pPr algn="r" rtl="0" fontAlgn="base">
        <a:lnSpc>
          <a:spcPct val="80000"/>
        </a:lnSpc>
        <a:spcBef>
          <a:spcPct val="50000"/>
        </a:spcBef>
        <a:spcAft>
          <a:spcPct val="0"/>
        </a:spcAft>
        <a:defRPr sz="3600" i="1">
          <a:solidFill>
            <a:schemeClr val="tx1"/>
          </a:solidFill>
          <a:latin typeface="Times New Roman" pitchFamily="18" charset="0"/>
        </a:defRPr>
      </a:lvl4pPr>
      <a:lvl5pPr algn="r" rtl="0" fontAlgn="base">
        <a:lnSpc>
          <a:spcPct val="80000"/>
        </a:lnSpc>
        <a:spcBef>
          <a:spcPct val="50000"/>
        </a:spcBef>
        <a:spcAft>
          <a:spcPct val="0"/>
        </a:spcAft>
        <a:defRPr sz="3600" i="1">
          <a:solidFill>
            <a:schemeClr val="tx1"/>
          </a:solidFill>
          <a:latin typeface="Times New Roman" pitchFamily="18" charset="0"/>
        </a:defRPr>
      </a:lvl5pPr>
      <a:lvl6pPr marL="457200" algn="r" rtl="0" fontAlgn="base">
        <a:lnSpc>
          <a:spcPct val="80000"/>
        </a:lnSpc>
        <a:spcBef>
          <a:spcPct val="50000"/>
        </a:spcBef>
        <a:spcAft>
          <a:spcPct val="0"/>
        </a:spcAft>
        <a:defRPr sz="3600" i="1">
          <a:solidFill>
            <a:schemeClr val="tx1"/>
          </a:solidFill>
          <a:latin typeface="Times New Roman" pitchFamily="18" charset="0"/>
        </a:defRPr>
      </a:lvl6pPr>
      <a:lvl7pPr marL="914400" algn="r" rtl="0" fontAlgn="base">
        <a:lnSpc>
          <a:spcPct val="80000"/>
        </a:lnSpc>
        <a:spcBef>
          <a:spcPct val="50000"/>
        </a:spcBef>
        <a:spcAft>
          <a:spcPct val="0"/>
        </a:spcAft>
        <a:defRPr sz="3600" i="1">
          <a:solidFill>
            <a:schemeClr val="tx1"/>
          </a:solidFill>
          <a:latin typeface="Times New Roman" pitchFamily="18" charset="0"/>
        </a:defRPr>
      </a:lvl7pPr>
      <a:lvl8pPr marL="1371600" algn="r" rtl="0" fontAlgn="base">
        <a:lnSpc>
          <a:spcPct val="80000"/>
        </a:lnSpc>
        <a:spcBef>
          <a:spcPct val="50000"/>
        </a:spcBef>
        <a:spcAft>
          <a:spcPct val="0"/>
        </a:spcAft>
        <a:defRPr sz="3600" i="1">
          <a:solidFill>
            <a:schemeClr val="tx1"/>
          </a:solidFill>
          <a:latin typeface="Times New Roman" pitchFamily="18" charset="0"/>
        </a:defRPr>
      </a:lvl8pPr>
      <a:lvl9pPr marL="1828800" algn="r" rtl="0" fontAlgn="base">
        <a:lnSpc>
          <a:spcPct val="80000"/>
        </a:lnSpc>
        <a:spcBef>
          <a:spcPct val="50000"/>
        </a:spcBef>
        <a:spcAft>
          <a:spcPct val="0"/>
        </a:spcAft>
        <a:defRPr sz="3600" i="1">
          <a:solidFill>
            <a:schemeClr val="tx1"/>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slide" Target="slide4.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10.bin"/></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20.jpeg"/><Relationship Id="rId1" Type="http://schemas.openxmlformats.org/officeDocument/2006/relationships/slideLayout" Target="../slideLayouts/slideLayout14.xml"/><Relationship Id="rId5" Type="http://schemas.openxmlformats.org/officeDocument/2006/relationships/image" Target="../media/image21.jpeg"/><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slide" Target="slide20.xml"/><Relationship Id="rId4" Type="http://schemas.openxmlformats.org/officeDocument/2006/relationships/oleObject" Target="../embeddings/oleObject14.bin"/></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5.xml"/><Relationship Id="rId5" Type="http://schemas.openxmlformats.org/officeDocument/2006/relationships/slide" Target="slide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8.bin"/><Relationship Id="rId5" Type="http://schemas.openxmlformats.org/officeDocument/2006/relationships/oleObject" Target="../embeddings/oleObject17.bin"/><Relationship Id="rId4" Type="http://schemas.openxmlformats.org/officeDocument/2006/relationships/oleObject" Target="../embeddings/oleObject16.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24.bin"/><Relationship Id="rId13" Type="http://schemas.openxmlformats.org/officeDocument/2006/relationships/oleObject" Target="../embeddings/oleObject29.bin"/><Relationship Id="rId3" Type="http://schemas.openxmlformats.org/officeDocument/2006/relationships/oleObject" Target="../embeddings/oleObject19.bin"/><Relationship Id="rId7" Type="http://schemas.openxmlformats.org/officeDocument/2006/relationships/oleObject" Target="../embeddings/oleObject23.bin"/><Relationship Id="rId12" Type="http://schemas.openxmlformats.org/officeDocument/2006/relationships/oleObject" Target="../embeddings/oleObject28.bin"/><Relationship Id="rId2" Type="http://schemas.openxmlformats.org/officeDocument/2006/relationships/slideLayout" Target="../slideLayouts/slideLayout15.xml"/><Relationship Id="rId16" Type="http://schemas.openxmlformats.org/officeDocument/2006/relationships/slide" Target="slide3.xml"/><Relationship Id="rId1" Type="http://schemas.openxmlformats.org/officeDocument/2006/relationships/vmlDrawing" Target="../drawings/vmlDrawing9.vml"/><Relationship Id="rId6" Type="http://schemas.openxmlformats.org/officeDocument/2006/relationships/oleObject" Target="../embeddings/oleObject22.bin"/><Relationship Id="rId11" Type="http://schemas.openxmlformats.org/officeDocument/2006/relationships/oleObject" Target="../embeddings/oleObject27.bin"/><Relationship Id="rId5" Type="http://schemas.openxmlformats.org/officeDocument/2006/relationships/oleObject" Target="../embeddings/oleObject21.bin"/><Relationship Id="rId15" Type="http://schemas.openxmlformats.org/officeDocument/2006/relationships/oleObject" Target="../embeddings/oleObject31.bin"/><Relationship Id="rId10" Type="http://schemas.openxmlformats.org/officeDocument/2006/relationships/oleObject" Target="../embeddings/oleObject26.bin"/><Relationship Id="rId4" Type="http://schemas.openxmlformats.org/officeDocument/2006/relationships/oleObject" Target="../embeddings/oleObject20.bin"/><Relationship Id="rId9" Type="http://schemas.openxmlformats.org/officeDocument/2006/relationships/oleObject" Target="../embeddings/oleObject25.bin"/><Relationship Id="rId14" Type="http://schemas.openxmlformats.org/officeDocument/2006/relationships/oleObject" Target="../embeddings/oleObject30.bin"/></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45.wmf"/><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1057;&#1072;&#1081;&#1090;%20&#1087;&#1086;%20&#1093;&#1080;&#1084;&#1080;&#1080;%20&#1058;&#1045;&#1057;&#1058;.mht" TargetMode="External"/><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slide" Target="slide5.xml"/><Relationship Id="rId7" Type="http://schemas.openxmlformats.org/officeDocument/2006/relationships/slide" Target="slide15.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3.xml"/><Relationship Id="rId11" Type="http://schemas.openxmlformats.org/officeDocument/2006/relationships/slide" Target="slide4.xml"/><Relationship Id="rId5" Type="http://schemas.openxmlformats.org/officeDocument/2006/relationships/slide" Target="slide11.xml"/><Relationship Id="rId10" Type="http://schemas.openxmlformats.org/officeDocument/2006/relationships/slide" Target="slide24.xml"/><Relationship Id="rId4" Type="http://schemas.openxmlformats.org/officeDocument/2006/relationships/slide" Target="slide8.xml"/><Relationship Id="rId9" Type="http://schemas.openxmlformats.org/officeDocument/2006/relationships/slide" Target="slide21.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slide" Target="slide20.x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7.jpeg"/><Relationship Id="rId7" Type="http://schemas.openxmlformats.org/officeDocument/2006/relationships/slide" Target="slide9.xm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8" name="Rectangle 22"/>
          <p:cNvSpPr>
            <a:spLocks noGrp="1" noChangeArrowheads="1"/>
          </p:cNvSpPr>
          <p:nvPr>
            <p:ph type="title"/>
          </p:nvPr>
        </p:nvSpPr>
        <p:spPr>
          <a:xfrm>
            <a:off x="3200400" y="914400"/>
            <a:ext cx="7543800" cy="979372"/>
          </a:xfrm>
        </p:spPr>
        <p:txBody>
          <a:bodyPr/>
          <a:lstStyle/>
          <a:p>
            <a:r>
              <a:rPr lang="ru-RU" dirty="0" smtClean="0"/>
              <a:t>Дню Защитника Отечества посвящается…</a:t>
            </a:r>
            <a:endParaRPr lang="ru-RU" dirty="0"/>
          </a:p>
        </p:txBody>
      </p:sp>
      <p:pic>
        <p:nvPicPr>
          <p:cNvPr id="4152" name="Picture 56" descr="A:\_nw0012[1].jpg"/>
          <p:cNvPicPr>
            <a:picLocks noGrp="1" noChangeAspect="1" noChangeArrowheads="1"/>
          </p:cNvPicPr>
          <p:nvPr>
            <p:ph type="clipArt" sz="half" idx="2"/>
          </p:nvPr>
        </p:nvPicPr>
        <p:blipFill>
          <a:blip r:embed="rId3"/>
          <a:srcRect/>
          <a:stretch>
            <a:fillRect/>
          </a:stretch>
        </p:blipFill>
        <p:spPr>
          <a:xfrm>
            <a:off x="5576888" y="1981192"/>
            <a:ext cx="3695700" cy="3127375"/>
          </a:xfrm>
        </p:spPr>
      </p:pic>
      <p:sp>
        <p:nvSpPr>
          <p:cNvPr id="8" name="Дата 4"/>
          <p:cNvSpPr>
            <a:spLocks noGrp="1"/>
          </p:cNvSpPr>
          <p:nvPr>
            <p:ph type="dt" sz="half" idx="10"/>
          </p:nvPr>
        </p:nvSpPr>
        <p:spPr/>
        <p:txBody>
          <a:bodyPr/>
          <a:lstStyle/>
          <a:p>
            <a:endParaRPr lang="ru-RU"/>
          </a:p>
        </p:txBody>
      </p:sp>
      <p:sp>
        <p:nvSpPr>
          <p:cNvPr id="9" name="Нижний колонтитул 5"/>
          <p:cNvSpPr>
            <a:spLocks noGrp="1"/>
          </p:cNvSpPr>
          <p:nvPr>
            <p:ph type="ftr" sz="quarter" idx="11"/>
          </p:nvPr>
        </p:nvSpPr>
        <p:spPr/>
        <p:txBody>
          <a:bodyPr/>
          <a:lstStyle/>
          <a:p>
            <a:endParaRPr lang="ru-RU"/>
          </a:p>
        </p:txBody>
      </p:sp>
      <p:sp>
        <p:nvSpPr>
          <p:cNvPr id="4099" name="Rectangle 3"/>
          <p:cNvSpPr>
            <a:spLocks noChangeArrowheads="1"/>
          </p:cNvSpPr>
          <p:nvPr/>
        </p:nvSpPr>
        <p:spPr bwMode="auto">
          <a:xfrm>
            <a:off x="3200400" y="1447800"/>
            <a:ext cx="2590800" cy="5029200"/>
          </a:xfrm>
          <a:prstGeom prst="rect">
            <a:avLst/>
          </a:prstGeom>
          <a:noFill/>
          <a:ln w="9525">
            <a:noFill/>
            <a:miter lim="800000"/>
            <a:headEnd/>
            <a:tailEnd/>
          </a:ln>
        </p:spPr>
        <p:txBody>
          <a:bodyPr lIns="92075" tIns="46038" rIns="92075" bIns="46038"/>
          <a:lstStyle/>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600" dirty="0">
              <a:solidFill>
                <a:schemeClr val="accent2"/>
              </a:solidFill>
              <a:latin typeface="Arial" charset="0"/>
            </a:endParaRPr>
          </a:p>
        </p:txBody>
      </p:sp>
      <p:sp>
        <p:nvSpPr>
          <p:cNvPr id="4100" name="Rectangle 4"/>
          <p:cNvSpPr>
            <a:spLocks noChangeArrowheads="1"/>
          </p:cNvSpPr>
          <p:nvPr/>
        </p:nvSpPr>
        <p:spPr bwMode="auto">
          <a:xfrm>
            <a:off x="5791200" y="1447800"/>
            <a:ext cx="4953000" cy="5029200"/>
          </a:xfrm>
          <a:prstGeom prst="rect">
            <a:avLst/>
          </a:prstGeom>
          <a:noFill/>
          <a:ln w="9525">
            <a:noFill/>
            <a:miter lim="800000"/>
            <a:headEnd/>
            <a:tailEnd/>
          </a:ln>
        </p:spPr>
        <p:txBody>
          <a:bodyPr lIns="92075" tIns="46038" rIns="92075" bIns="46038"/>
          <a:lstStyle/>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p:txBody>
      </p:sp>
      <p:sp>
        <p:nvSpPr>
          <p:cNvPr id="4141" name="AutoShape 45"/>
          <p:cNvSpPr>
            <a:spLocks noChangeArrowheads="1"/>
          </p:cNvSpPr>
          <p:nvPr/>
        </p:nvSpPr>
        <p:spPr bwMode="blackWhite">
          <a:xfrm>
            <a:off x="-381000" y="1447800"/>
            <a:ext cx="3200400" cy="533400"/>
          </a:xfrm>
          <a:prstGeom prst="roundRect">
            <a:avLst>
              <a:gd name="adj" fmla="val 50000"/>
            </a:avLst>
          </a:prstGeom>
          <a:solidFill>
            <a:schemeClr val="tx2">
              <a:alpha val="50000"/>
            </a:schemeClr>
          </a:solidFill>
          <a:ln w="9525">
            <a:noFill/>
            <a:round/>
            <a:headEnd/>
            <a:tailEnd/>
          </a:ln>
          <a:effectLst/>
        </p:spPr>
        <p:txBody>
          <a:bodyPr lIns="92075" tIns="46038" rIns="92075" bIns="46038"/>
          <a:lstStyle/>
          <a:p>
            <a:pPr algn="r" hangingPunct="0">
              <a:lnSpc>
                <a:spcPct val="80000"/>
              </a:lnSpc>
              <a:spcBef>
                <a:spcPct val="50000"/>
              </a:spcBef>
            </a:pPr>
            <a:endParaRPr lang="ru-RU" sz="2400" i="1">
              <a:solidFill>
                <a:schemeClr val="folHlink"/>
              </a:solidFill>
            </a:endParaRPr>
          </a:p>
        </p:txBody>
      </p:sp>
      <p:sp>
        <p:nvSpPr>
          <p:cNvPr id="4143" name="Rectangle 47"/>
          <p:cNvSpPr>
            <a:spLocks noChangeArrowheads="1"/>
          </p:cNvSpPr>
          <p:nvPr/>
        </p:nvSpPr>
        <p:spPr bwMode="auto">
          <a:xfrm>
            <a:off x="3048000" y="0"/>
            <a:ext cx="7924800" cy="304800"/>
          </a:xfrm>
          <a:prstGeom prst="rect">
            <a:avLst/>
          </a:prstGeom>
          <a:solidFill>
            <a:schemeClr val="tx2"/>
          </a:solidFill>
          <a:ln w="12700" cap="sq">
            <a:noFill/>
            <a:miter lim="800000"/>
            <a:headEnd type="none" w="sm" len="sm"/>
            <a:tailEnd type="none" w="sm" len="sm"/>
          </a:ln>
          <a:effectLst/>
        </p:spPr>
        <p:txBody>
          <a:bodyPr wrap="none" anchor="ctr"/>
          <a:lstStyle/>
          <a:p>
            <a:pPr algn="ctr"/>
            <a:endParaRPr kumimoji="0" lang="ru-RU" sz="2400"/>
          </a:p>
        </p:txBody>
      </p:sp>
      <p:sp>
        <p:nvSpPr>
          <p:cNvPr id="10" name="Прямоугольник 9"/>
          <p:cNvSpPr/>
          <p:nvPr/>
        </p:nvSpPr>
        <p:spPr>
          <a:xfrm>
            <a:off x="3224200" y="5691200"/>
            <a:ext cx="6605624" cy="369332"/>
          </a:xfrm>
          <a:prstGeom prst="rect">
            <a:avLst/>
          </a:prstGeom>
        </p:spPr>
        <p:txBody>
          <a:bodyPr wrap="square">
            <a:spAutoFit/>
          </a:bodyPr>
          <a:lstStyle/>
          <a:p>
            <a:r>
              <a:rPr lang="ru-RU" dirty="0" smtClean="0"/>
              <a:t>ОВР- связь времён и наук.</a:t>
            </a:r>
            <a:endParaRPr lang="ru-RU" dirty="0"/>
          </a:p>
        </p:txBody>
      </p:sp>
      <p:sp>
        <p:nvSpPr>
          <p:cNvPr id="11" name="AutoShape 24">
            <a:hlinkClick r:id="rId4" action="ppaction://hlinksldjump"/>
          </p:cNvPr>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
        <p:nvSpPr>
          <p:cNvPr id="12" name="Управляющая кнопка: справка 11">
            <a:hlinkClick r:id="" action="ppaction://hlinkshowjump?jump=nextslide" highlightClick="1"/>
          </p:cNvPr>
          <p:cNvSpPr/>
          <p:nvPr/>
        </p:nvSpPr>
        <p:spPr bwMode="auto">
          <a:xfrm>
            <a:off x="9739336" y="5419736"/>
            <a:ext cx="1042416" cy="1042416"/>
          </a:xfrm>
          <a:prstGeom prst="actionButtonHelp">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ru-RU" sz="1800" b="0" i="0" u="none" strike="noStrike" cap="none" normalizeH="0" baseline="0" smtClean="0">
              <a:ln>
                <a:noFill/>
              </a:ln>
              <a:solidFill>
                <a:schemeClr val="tx1"/>
              </a:solidFill>
              <a:effectLst/>
              <a:latin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Справка </a:t>
            </a:r>
            <a:endParaRPr lang="ru-RU" dirty="0"/>
          </a:p>
        </p:txBody>
      </p:sp>
      <p:sp>
        <p:nvSpPr>
          <p:cNvPr id="3" name="Содержимое 2"/>
          <p:cNvSpPr>
            <a:spLocks noGrp="1"/>
          </p:cNvSpPr>
          <p:nvPr>
            <p:ph idx="1"/>
          </p:nvPr>
        </p:nvSpPr>
        <p:spPr/>
        <p:txBody>
          <a:bodyPr/>
          <a:lstStyle/>
          <a:p>
            <a:r>
              <a:rPr lang="ru-RU" dirty="0" smtClean="0"/>
              <a:t>В природных оксидах часто пишут формулу смешанного оксида для металлов, имеющих несколько степеней окисления. </a:t>
            </a:r>
          </a:p>
          <a:p>
            <a:r>
              <a:rPr lang="ru-RU" dirty="0" smtClean="0"/>
              <a:t>Например: </a:t>
            </a:r>
          </a:p>
          <a:p>
            <a:pPr>
              <a:buNone/>
            </a:pPr>
            <a:r>
              <a:rPr lang="ru-RU" dirty="0" smtClean="0"/>
              <a:t> </a:t>
            </a:r>
          </a:p>
          <a:p>
            <a:pPr>
              <a:buNone/>
            </a:pPr>
            <a:r>
              <a:rPr lang="ru-RU" sz="2400" i="1" dirty="0" smtClean="0"/>
              <a:t>попробуйте написать и уравнять их по отдельности, если не получится сразу целиком.</a:t>
            </a:r>
            <a:endParaRPr lang="ru-RU" sz="2400" dirty="0"/>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7"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
        <p:nvSpPr>
          <p:cNvPr id="8" name="Управляющая кнопка: сведения 7">
            <a:hlinkClick r:id="" action="ppaction://hlinkshowjump?jump=previousslide" highlightClick="1"/>
          </p:cNvPr>
          <p:cNvSpPr/>
          <p:nvPr/>
        </p:nvSpPr>
        <p:spPr bwMode="auto">
          <a:xfrm>
            <a:off x="3224200" y="533384"/>
            <a:ext cx="904880" cy="904880"/>
          </a:xfrm>
          <a:prstGeom prst="actionButtonInformation">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ru-RU" sz="1800" b="0" i="0" u="none" strike="noStrike" cap="none" normalizeH="0" baseline="0" smtClean="0">
              <a:ln>
                <a:noFill/>
              </a:ln>
              <a:solidFill>
                <a:schemeClr val="tx1"/>
              </a:solidFill>
              <a:effectLst/>
              <a:latin typeface="Times New Roman" pitchFamily="18" charset="0"/>
            </a:endParaRPr>
          </a:p>
        </p:txBody>
      </p:sp>
      <p:graphicFrame>
        <p:nvGraphicFramePr>
          <p:cNvPr id="122884" name="Object 4"/>
          <p:cNvGraphicFramePr>
            <a:graphicFrameLocks noChangeAspect="1"/>
          </p:cNvGraphicFramePr>
          <p:nvPr/>
        </p:nvGraphicFramePr>
        <p:xfrm>
          <a:off x="6210304" y="3881440"/>
          <a:ext cx="3275012" cy="565150"/>
        </p:xfrm>
        <a:graphic>
          <a:graphicData uri="http://schemas.openxmlformats.org/presentationml/2006/ole">
            <p:oleObj spid="_x0000_s122884" name="Формула" r:id="rId3" imgW="1346040" imgH="228600" progId="Equation.3">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ctrTitle"/>
          </p:nvPr>
        </p:nvSpPr>
        <p:spPr>
          <a:xfrm>
            <a:off x="1644650" y="836613"/>
            <a:ext cx="9328150" cy="531812"/>
          </a:xfrm>
        </p:spPr>
        <p:txBody>
          <a:bodyPr/>
          <a:lstStyle/>
          <a:p>
            <a:r>
              <a:rPr lang="ru-RU"/>
              <a:t>Осветительные ракеты</a:t>
            </a:r>
          </a:p>
        </p:txBody>
      </p:sp>
      <p:sp>
        <p:nvSpPr>
          <p:cNvPr id="6" name="Дата 3"/>
          <p:cNvSpPr>
            <a:spLocks noGrp="1"/>
          </p:cNvSpPr>
          <p:nvPr>
            <p:ph type="dt" sz="half" idx="10"/>
          </p:nvPr>
        </p:nvSpPr>
        <p:spPr/>
        <p:txBody>
          <a:bodyPr/>
          <a:lstStyle/>
          <a:p>
            <a:endParaRPr lang="ru-RU"/>
          </a:p>
        </p:txBody>
      </p:sp>
      <p:sp>
        <p:nvSpPr>
          <p:cNvPr id="7" name="Нижний колонтитул 4"/>
          <p:cNvSpPr>
            <a:spLocks noGrp="1"/>
          </p:cNvSpPr>
          <p:nvPr>
            <p:ph type="ftr" sz="quarter" idx="11"/>
          </p:nvPr>
        </p:nvSpPr>
        <p:spPr/>
        <p:txBody>
          <a:bodyPr/>
          <a:lstStyle/>
          <a:p>
            <a:endParaRPr lang="ru-RU"/>
          </a:p>
        </p:txBody>
      </p:sp>
      <p:sp>
        <p:nvSpPr>
          <p:cNvPr id="64517" name="Rectangle 5"/>
          <p:cNvSpPr>
            <a:spLocks noChangeArrowheads="1"/>
          </p:cNvSpPr>
          <p:nvPr/>
        </p:nvSpPr>
        <p:spPr bwMode="auto">
          <a:xfrm>
            <a:off x="3038475" y="1447800"/>
            <a:ext cx="7705725" cy="5029200"/>
          </a:xfrm>
          <a:prstGeom prst="rect">
            <a:avLst/>
          </a:prstGeom>
          <a:noFill/>
          <a:ln w="9525">
            <a:noFill/>
            <a:miter lim="800000"/>
            <a:headEnd/>
            <a:tailEnd/>
          </a:ln>
        </p:spPr>
        <p:txBody>
          <a:bodyPr lIns="92075" tIns="46038" rIns="92075" bIns="46038"/>
          <a:lstStyle/>
          <a:p>
            <a:pPr hangingPunct="0">
              <a:lnSpc>
                <a:spcPct val="110000"/>
              </a:lnSpc>
            </a:pPr>
            <a:r>
              <a:rPr lang="ru-RU" sz="1400"/>
              <a:t>  Во время ночных налетов для освещения цели бомбардировщики сбрасывали на парашютах осветительные ракета. В состав такой ракеты входил порошок магния, спрессованного особыми составами. И запал из угля, бертолетовой соли и солей кальция. При запуске осветительной ракеты высоко над землей красивым желтым пламенем горит запал; по мере снижения ракеты</a:t>
            </a:r>
          </a:p>
          <a:p>
            <a:pPr hangingPunct="0">
              <a:lnSpc>
                <a:spcPct val="110000"/>
              </a:lnSpc>
            </a:pPr>
            <a:r>
              <a:rPr lang="ru-RU" sz="1400"/>
              <a:t>Свет постепенно делается более ровным, ярким и белым – это загорается магний. На конец цель освещена и видна почти так же хорошо, как и днем</a:t>
            </a:r>
          </a:p>
        </p:txBody>
      </p:sp>
      <p:sp>
        <p:nvSpPr>
          <p:cNvPr id="64518" name="Rectangle 6"/>
          <p:cNvSpPr>
            <a:spLocks noChangeArrowheads="1"/>
          </p:cNvSpPr>
          <p:nvPr/>
        </p:nvSpPr>
        <p:spPr bwMode="auto">
          <a:xfrm>
            <a:off x="3048000" y="5486400"/>
            <a:ext cx="2232025" cy="942975"/>
          </a:xfrm>
          <a:prstGeom prst="rect">
            <a:avLst/>
          </a:prstGeom>
          <a:noFill/>
          <a:ln w="9525">
            <a:noFill/>
            <a:miter lim="800000"/>
            <a:headEnd/>
            <a:tailEnd/>
          </a:ln>
          <a:effectLst/>
        </p:spPr>
        <p:txBody>
          <a:bodyPr>
            <a:spAutoFit/>
          </a:bodyPr>
          <a:lstStyle/>
          <a:p>
            <a:r>
              <a:rPr lang="ru-RU" sz="1400">
                <a:hlinkClick r:id="rId2" action="ppaction://hlinksldjump"/>
              </a:rPr>
              <a:t>Реакция, иллюстрирующая действие запала осветительной ракеты</a:t>
            </a:r>
            <a:endParaRPr lang="ru-RU" sz="1400"/>
          </a:p>
        </p:txBody>
      </p:sp>
      <p:sp>
        <p:nvSpPr>
          <p:cNvPr id="64519" name="AutoShape 7">
            <a:hlinkClick r:id="rId3" action="ppaction://hlinksldjump" highlightClick="1"/>
          </p:cNvPr>
          <p:cNvSpPr>
            <a:spLocks noChangeArrowheads="1"/>
          </p:cNvSpPr>
          <p:nvPr/>
        </p:nvSpPr>
        <p:spPr bwMode="auto">
          <a:xfrm>
            <a:off x="10612438" y="6496050"/>
            <a:ext cx="358775" cy="360363"/>
          </a:xfrm>
          <a:prstGeom prst="actionButtonBackPrevious">
            <a:avLst/>
          </a:prstGeom>
          <a:solidFill>
            <a:schemeClr val="accent1"/>
          </a:solidFill>
          <a:ln w="9525">
            <a:noFill/>
            <a:miter lim="800000"/>
            <a:headEnd/>
            <a:tailEnd/>
          </a:ln>
          <a:effectLst/>
        </p:spPr>
        <p:txBody>
          <a:bodyPr wrap="none" anchor="ctr"/>
          <a:lstStyle/>
          <a:p>
            <a:endParaRPr lang="ru-RU"/>
          </a:p>
        </p:txBody>
      </p:sp>
      <p:sp>
        <p:nvSpPr>
          <p:cNvPr id="8"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ru-RU"/>
              <a:t>Осветительные ракеты</a:t>
            </a:r>
          </a:p>
        </p:txBody>
      </p:sp>
      <p:sp>
        <p:nvSpPr>
          <p:cNvPr id="7" name="Дата 3"/>
          <p:cNvSpPr>
            <a:spLocks noGrp="1"/>
          </p:cNvSpPr>
          <p:nvPr>
            <p:ph type="dt" sz="half" idx="10"/>
          </p:nvPr>
        </p:nvSpPr>
        <p:spPr/>
        <p:txBody>
          <a:bodyPr/>
          <a:lstStyle/>
          <a:p>
            <a:endParaRPr lang="ru-RU"/>
          </a:p>
        </p:txBody>
      </p:sp>
      <p:sp>
        <p:nvSpPr>
          <p:cNvPr id="8" name="Нижний колонтитул 4"/>
          <p:cNvSpPr>
            <a:spLocks noGrp="1"/>
          </p:cNvSpPr>
          <p:nvPr>
            <p:ph type="ftr" sz="quarter" idx="11"/>
          </p:nvPr>
        </p:nvSpPr>
        <p:spPr/>
        <p:txBody>
          <a:bodyPr/>
          <a:lstStyle/>
          <a:p>
            <a:endParaRPr lang="ru-RU"/>
          </a:p>
        </p:txBody>
      </p:sp>
      <p:sp>
        <p:nvSpPr>
          <p:cNvPr id="89095" name="Rectangle 7"/>
          <p:cNvSpPr>
            <a:spLocks noChangeArrowheads="1"/>
          </p:cNvSpPr>
          <p:nvPr/>
        </p:nvSpPr>
        <p:spPr bwMode="auto">
          <a:xfrm>
            <a:off x="0" y="3314700"/>
            <a:ext cx="10972800" cy="0"/>
          </a:xfrm>
          <a:prstGeom prst="rect">
            <a:avLst/>
          </a:prstGeom>
          <a:noFill/>
          <a:ln w="9525">
            <a:noFill/>
            <a:miter lim="800000"/>
            <a:headEnd/>
            <a:tailEnd/>
          </a:ln>
          <a:effectLst/>
        </p:spPr>
        <p:txBody>
          <a:bodyPr wrap="none" anchor="ctr">
            <a:spAutoFit/>
          </a:bodyPr>
          <a:lstStyle/>
          <a:p>
            <a:endParaRPr lang="ru-RU"/>
          </a:p>
        </p:txBody>
      </p:sp>
      <p:graphicFrame>
        <p:nvGraphicFramePr>
          <p:cNvPr id="110592" name="Object 0"/>
          <p:cNvGraphicFramePr>
            <a:graphicFrameLocks noChangeAspect="1"/>
          </p:cNvGraphicFramePr>
          <p:nvPr/>
        </p:nvGraphicFramePr>
        <p:xfrm>
          <a:off x="3686175" y="2259013"/>
          <a:ext cx="3311525" cy="490537"/>
        </p:xfrm>
        <a:graphic>
          <a:graphicData uri="http://schemas.openxmlformats.org/presentationml/2006/ole">
            <p:oleObj spid="_x0000_s110592" name="Формула" r:id="rId3" imgW="1549400" imgH="228600" progId="Equation.3">
              <p:embed/>
            </p:oleObj>
          </a:graphicData>
        </a:graphic>
      </p:graphicFrame>
      <p:sp>
        <p:nvSpPr>
          <p:cNvPr id="89096" name="Rectangle 8"/>
          <p:cNvSpPr>
            <a:spLocks noChangeArrowheads="1"/>
          </p:cNvSpPr>
          <p:nvPr/>
        </p:nvSpPr>
        <p:spPr bwMode="auto">
          <a:xfrm>
            <a:off x="3597275" y="2798763"/>
            <a:ext cx="4403725" cy="366712"/>
          </a:xfrm>
          <a:prstGeom prst="rect">
            <a:avLst/>
          </a:prstGeom>
          <a:noFill/>
          <a:ln w="9525">
            <a:noFill/>
            <a:miter lim="800000"/>
            <a:headEnd/>
            <a:tailEnd/>
          </a:ln>
          <a:effectLst/>
        </p:spPr>
        <p:txBody>
          <a:bodyPr wrap="none">
            <a:spAutoFit/>
          </a:bodyPr>
          <a:lstStyle/>
          <a:p>
            <a:r>
              <a:rPr lang="ru-RU" i="1" dirty="0"/>
              <a:t>Взаимодействие бертолетовой соли и угля</a:t>
            </a:r>
          </a:p>
        </p:txBody>
      </p:sp>
      <p:sp>
        <p:nvSpPr>
          <p:cNvPr id="89097" name="AutoShape 9">
            <a:hlinkClick r:id="" action="ppaction://hlinkshowjump?jump=previousslide" highlightClick="1"/>
          </p:cNvPr>
          <p:cNvSpPr>
            <a:spLocks noChangeArrowheads="1"/>
          </p:cNvSpPr>
          <p:nvPr/>
        </p:nvSpPr>
        <p:spPr bwMode="auto">
          <a:xfrm>
            <a:off x="10614025" y="6497638"/>
            <a:ext cx="358775" cy="360362"/>
          </a:xfrm>
          <a:prstGeom prst="actionButtonBackPrevious">
            <a:avLst/>
          </a:prstGeom>
          <a:solidFill>
            <a:schemeClr val="accent1"/>
          </a:solidFill>
          <a:ln w="9525">
            <a:noFill/>
            <a:miter lim="800000"/>
            <a:headEnd/>
            <a:tailEnd/>
          </a:ln>
          <a:effectLst/>
        </p:spPr>
        <p:txBody>
          <a:bodyPr wrap="none" anchor="ctr"/>
          <a:lstStyle/>
          <a:p>
            <a:endParaRPr lang="ru-RU"/>
          </a:p>
        </p:txBody>
      </p:sp>
      <p:sp>
        <p:nvSpPr>
          <p:cNvPr id="9"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graphicFrame>
        <p:nvGraphicFramePr>
          <p:cNvPr id="110593" name="Object 1"/>
          <p:cNvGraphicFramePr>
            <a:graphicFrameLocks noChangeAspect="1"/>
          </p:cNvGraphicFramePr>
          <p:nvPr/>
        </p:nvGraphicFramePr>
        <p:xfrm>
          <a:off x="3586152" y="3700464"/>
          <a:ext cx="2028825" cy="427037"/>
        </p:xfrm>
        <a:graphic>
          <a:graphicData uri="http://schemas.openxmlformats.org/presentationml/2006/ole">
            <p:oleObj spid="_x0000_s110593" name="Формула" r:id="rId4" imgW="1041120" imgH="215640" progId="Equation.3">
              <p:embed/>
            </p:oleObj>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ru-RU"/>
              <a:t>Нильс Бор и царская водка</a:t>
            </a:r>
          </a:p>
        </p:txBody>
      </p:sp>
      <p:pic>
        <p:nvPicPr>
          <p:cNvPr id="65541" name="Picture 5" descr="bohr_n[1]"/>
          <p:cNvPicPr>
            <a:picLocks noGrp="1" noChangeAspect="1" noChangeArrowheads="1"/>
          </p:cNvPicPr>
          <p:nvPr>
            <p:ph idx="1"/>
          </p:nvPr>
        </p:nvPicPr>
        <p:blipFill>
          <a:blip r:embed="rId2"/>
          <a:stretch>
            <a:fillRect/>
          </a:stretch>
        </p:blipFill>
        <p:spPr>
          <a:xfrm>
            <a:off x="7658112" y="3429000"/>
            <a:ext cx="2190750" cy="2676525"/>
          </a:xfrm>
          <a:noFill/>
          <a:ln/>
        </p:spPr>
      </p:pic>
      <p:sp>
        <p:nvSpPr>
          <p:cNvPr id="8" name="Дата 3"/>
          <p:cNvSpPr>
            <a:spLocks noGrp="1"/>
          </p:cNvSpPr>
          <p:nvPr>
            <p:ph type="dt" sz="half" idx="10"/>
          </p:nvPr>
        </p:nvSpPr>
        <p:spPr/>
        <p:txBody>
          <a:bodyPr/>
          <a:lstStyle/>
          <a:p>
            <a:endParaRPr lang="ru-RU"/>
          </a:p>
        </p:txBody>
      </p:sp>
      <p:sp>
        <p:nvSpPr>
          <p:cNvPr id="9" name="Нижний колонтитул 4"/>
          <p:cNvSpPr>
            <a:spLocks noGrp="1"/>
          </p:cNvSpPr>
          <p:nvPr>
            <p:ph type="ftr" sz="quarter" idx="11"/>
          </p:nvPr>
        </p:nvSpPr>
        <p:spPr/>
        <p:txBody>
          <a:bodyPr/>
          <a:lstStyle/>
          <a:p>
            <a:endParaRPr lang="ru-RU"/>
          </a:p>
        </p:txBody>
      </p:sp>
      <p:sp>
        <p:nvSpPr>
          <p:cNvPr id="65540" name="Rectangle 4"/>
          <p:cNvSpPr>
            <a:spLocks noChangeArrowheads="1"/>
          </p:cNvSpPr>
          <p:nvPr/>
        </p:nvSpPr>
        <p:spPr bwMode="auto">
          <a:xfrm>
            <a:off x="3038475" y="1447800"/>
            <a:ext cx="7705725" cy="5029200"/>
          </a:xfrm>
          <a:prstGeom prst="rect">
            <a:avLst/>
          </a:prstGeom>
          <a:noFill/>
          <a:ln w="9525">
            <a:noFill/>
            <a:miter lim="800000"/>
            <a:headEnd/>
            <a:tailEnd/>
          </a:ln>
        </p:spPr>
        <p:txBody>
          <a:bodyPr lIns="92075" tIns="46038" rIns="92075" bIns="46038"/>
          <a:lstStyle/>
          <a:p>
            <a:pPr hangingPunct="0">
              <a:lnSpc>
                <a:spcPct val="110000"/>
              </a:lnSpc>
            </a:pPr>
            <a:r>
              <a:rPr lang="ru-RU" sz="1400"/>
              <a:t>В 1943 г. датский физик лауреат Нобелевской премии Нильс Бор, спасаясь от гитлеровских </a:t>
            </a:r>
          </a:p>
          <a:p>
            <a:pPr hangingPunct="0">
              <a:lnSpc>
                <a:spcPct val="110000"/>
              </a:lnSpc>
            </a:pPr>
            <a:r>
              <a:rPr lang="ru-RU" sz="1400"/>
              <a:t>оккупантов, был вынужден покинуть Копенгаген. Но у него хранились две золотые нобелевские медали его коллег – немецких физиков-антифашистов Джеймса франка и Макса фон Лауэ (медаль самого Бора была вывезена из Дании раньше). Не рискуя брать медали с собой,  ученый растворил их в царской водке (смесь азотной и соляной кислоты) и поставил ничем не примечательную бутылку подальше на полку, где пылилось много таких же бутылок и пузырьков </a:t>
            </a:r>
          </a:p>
          <a:p>
            <a:pPr hangingPunct="0">
              <a:lnSpc>
                <a:spcPct val="110000"/>
              </a:lnSpc>
            </a:pPr>
            <a:r>
              <a:rPr lang="ru-RU" sz="1400"/>
              <a:t>С различными жидкостями. Вернувшись после войны в свою лабораторию, Бор прежде всего нашел драгоценную бутылку. По его просьбе сотрудники выделили из раствора золото и заново изготовили обе медали. </a:t>
            </a:r>
          </a:p>
        </p:txBody>
      </p:sp>
      <p:sp>
        <p:nvSpPr>
          <p:cNvPr id="65543" name="Rectangle 7"/>
          <p:cNvSpPr>
            <a:spLocks noChangeArrowheads="1"/>
          </p:cNvSpPr>
          <p:nvPr/>
        </p:nvSpPr>
        <p:spPr bwMode="auto">
          <a:xfrm>
            <a:off x="7216775" y="6021388"/>
            <a:ext cx="1190625" cy="366712"/>
          </a:xfrm>
          <a:prstGeom prst="rect">
            <a:avLst/>
          </a:prstGeom>
          <a:noFill/>
          <a:ln w="9525">
            <a:noFill/>
            <a:miter lim="800000"/>
            <a:headEnd/>
            <a:tailEnd/>
          </a:ln>
          <a:effectLst/>
        </p:spPr>
        <p:txBody>
          <a:bodyPr wrap="none">
            <a:spAutoFit/>
          </a:bodyPr>
          <a:lstStyle/>
          <a:p>
            <a:r>
              <a:rPr lang="ru-RU" i="1" dirty="0"/>
              <a:t>Нильс Бор</a:t>
            </a:r>
          </a:p>
        </p:txBody>
      </p:sp>
      <p:sp>
        <p:nvSpPr>
          <p:cNvPr id="65544" name="Rectangle 8"/>
          <p:cNvSpPr>
            <a:spLocks noChangeArrowheads="1"/>
          </p:cNvSpPr>
          <p:nvPr/>
        </p:nvSpPr>
        <p:spPr bwMode="auto">
          <a:xfrm>
            <a:off x="3124200" y="5943600"/>
            <a:ext cx="2232025" cy="517525"/>
          </a:xfrm>
          <a:prstGeom prst="rect">
            <a:avLst/>
          </a:prstGeom>
          <a:noFill/>
          <a:ln w="9525">
            <a:noFill/>
            <a:miter lim="800000"/>
            <a:headEnd/>
            <a:tailEnd/>
          </a:ln>
          <a:effectLst/>
        </p:spPr>
        <p:txBody>
          <a:bodyPr>
            <a:spAutoFit/>
          </a:bodyPr>
          <a:lstStyle/>
          <a:p>
            <a:r>
              <a:rPr lang="ru-RU" sz="1400">
                <a:hlinkClick r:id="rId3" action="ppaction://hlinksldjump"/>
              </a:rPr>
              <a:t>Реакции растворения золота в царской водке</a:t>
            </a:r>
            <a:endParaRPr lang="ru-RU"/>
          </a:p>
        </p:txBody>
      </p:sp>
      <p:sp>
        <p:nvSpPr>
          <p:cNvPr id="65545" name="AutoShape 9">
            <a:hlinkClick r:id="rId4" action="ppaction://hlinksldjump" highlightClick="1"/>
          </p:cNvPr>
          <p:cNvSpPr>
            <a:spLocks noChangeArrowheads="1"/>
          </p:cNvSpPr>
          <p:nvPr/>
        </p:nvSpPr>
        <p:spPr bwMode="auto">
          <a:xfrm>
            <a:off x="10612438" y="6496050"/>
            <a:ext cx="358775" cy="360363"/>
          </a:xfrm>
          <a:prstGeom prst="actionButtonBackPrevious">
            <a:avLst/>
          </a:prstGeom>
          <a:solidFill>
            <a:schemeClr val="accent1"/>
          </a:solidFill>
          <a:ln w="9525">
            <a:noFill/>
            <a:miter lim="800000"/>
            <a:headEnd/>
            <a:tailEnd/>
          </a:ln>
          <a:effectLst/>
        </p:spPr>
        <p:txBody>
          <a:bodyPr wrap="none" anchor="ctr"/>
          <a:lstStyle/>
          <a:p>
            <a:endParaRPr lang="ru-RU"/>
          </a:p>
        </p:txBody>
      </p:sp>
      <p:sp>
        <p:nvSpPr>
          <p:cNvPr id="10"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ru-RU"/>
              <a:t>Нильс Бор и царская водка</a:t>
            </a:r>
          </a:p>
        </p:txBody>
      </p:sp>
      <p:sp>
        <p:nvSpPr>
          <p:cNvPr id="7" name="Дата 3"/>
          <p:cNvSpPr>
            <a:spLocks noGrp="1"/>
          </p:cNvSpPr>
          <p:nvPr>
            <p:ph type="dt" sz="half" idx="10"/>
          </p:nvPr>
        </p:nvSpPr>
        <p:spPr/>
        <p:txBody>
          <a:bodyPr/>
          <a:lstStyle/>
          <a:p>
            <a:endParaRPr lang="ru-RU"/>
          </a:p>
        </p:txBody>
      </p:sp>
      <p:sp>
        <p:nvSpPr>
          <p:cNvPr id="8" name="Нижний колонтитул 4"/>
          <p:cNvSpPr>
            <a:spLocks noGrp="1"/>
          </p:cNvSpPr>
          <p:nvPr>
            <p:ph type="ftr" sz="quarter" idx="11"/>
          </p:nvPr>
        </p:nvSpPr>
        <p:spPr/>
        <p:txBody>
          <a:bodyPr/>
          <a:lstStyle/>
          <a:p>
            <a:endParaRPr lang="ru-RU"/>
          </a:p>
        </p:txBody>
      </p:sp>
      <p:sp>
        <p:nvSpPr>
          <p:cNvPr id="90117" name="Rectangle 5"/>
          <p:cNvSpPr>
            <a:spLocks noChangeArrowheads="1"/>
          </p:cNvSpPr>
          <p:nvPr/>
        </p:nvSpPr>
        <p:spPr bwMode="auto">
          <a:xfrm>
            <a:off x="0" y="3314700"/>
            <a:ext cx="10972800" cy="0"/>
          </a:xfrm>
          <a:prstGeom prst="rect">
            <a:avLst/>
          </a:prstGeom>
          <a:noFill/>
          <a:ln w="9525">
            <a:noFill/>
            <a:miter lim="800000"/>
            <a:headEnd/>
            <a:tailEnd/>
          </a:ln>
          <a:effectLst/>
        </p:spPr>
        <p:txBody>
          <a:bodyPr wrap="none" anchor="ctr">
            <a:spAutoFit/>
          </a:bodyPr>
          <a:lstStyle/>
          <a:p>
            <a:endParaRPr lang="ru-RU"/>
          </a:p>
        </p:txBody>
      </p:sp>
      <p:graphicFrame>
        <p:nvGraphicFramePr>
          <p:cNvPr id="90116" name="Object 4"/>
          <p:cNvGraphicFramePr>
            <a:graphicFrameLocks noChangeAspect="1"/>
          </p:cNvGraphicFramePr>
          <p:nvPr/>
        </p:nvGraphicFramePr>
        <p:xfrm>
          <a:off x="3825875" y="2889250"/>
          <a:ext cx="5478463" cy="465138"/>
        </p:xfrm>
        <a:graphic>
          <a:graphicData uri="http://schemas.openxmlformats.org/presentationml/2006/ole">
            <p:oleObj spid="_x0000_s90116" name="Формула" r:id="rId3" imgW="2692080" imgH="228600" progId="Equation.3">
              <p:embed/>
            </p:oleObj>
          </a:graphicData>
        </a:graphic>
      </p:graphicFrame>
      <p:sp>
        <p:nvSpPr>
          <p:cNvPr id="90118" name="Rectangle 6"/>
          <p:cNvSpPr>
            <a:spLocks noChangeArrowheads="1"/>
          </p:cNvSpPr>
          <p:nvPr/>
        </p:nvSpPr>
        <p:spPr bwMode="auto">
          <a:xfrm>
            <a:off x="3541713" y="3573463"/>
            <a:ext cx="3808412" cy="366712"/>
          </a:xfrm>
          <a:prstGeom prst="rect">
            <a:avLst/>
          </a:prstGeom>
          <a:noFill/>
          <a:ln w="9525">
            <a:noFill/>
            <a:miter lim="800000"/>
            <a:headEnd/>
            <a:tailEnd/>
          </a:ln>
          <a:effectLst/>
        </p:spPr>
        <p:txBody>
          <a:bodyPr wrap="none">
            <a:spAutoFit/>
          </a:bodyPr>
          <a:lstStyle/>
          <a:p>
            <a:r>
              <a:rPr lang="ru-RU" i="1"/>
              <a:t>Растворение золота в царской водке</a:t>
            </a:r>
            <a:endParaRPr lang="ru-RU"/>
          </a:p>
        </p:txBody>
      </p:sp>
      <p:sp>
        <p:nvSpPr>
          <p:cNvPr id="90119" name="AutoShape 7">
            <a:hlinkClick r:id="" action="ppaction://hlinkshowjump?jump=previousslide" highlightClick="1"/>
          </p:cNvPr>
          <p:cNvSpPr>
            <a:spLocks noChangeArrowheads="1"/>
          </p:cNvSpPr>
          <p:nvPr/>
        </p:nvSpPr>
        <p:spPr bwMode="auto">
          <a:xfrm>
            <a:off x="10614025" y="6497638"/>
            <a:ext cx="358775" cy="360362"/>
          </a:xfrm>
          <a:prstGeom prst="actionButtonBackPrevious">
            <a:avLst/>
          </a:prstGeom>
          <a:solidFill>
            <a:schemeClr val="accent1"/>
          </a:solidFill>
          <a:ln w="9525">
            <a:noFill/>
            <a:miter lim="800000"/>
            <a:headEnd/>
            <a:tailEnd/>
          </a:ln>
          <a:effectLst/>
        </p:spPr>
        <p:txBody>
          <a:bodyPr wrap="none" anchor="ctr"/>
          <a:lstStyle/>
          <a:p>
            <a:endParaRPr lang="ru-RU"/>
          </a:p>
        </p:txBody>
      </p:sp>
      <p:sp>
        <p:nvSpPr>
          <p:cNvPr id="9"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ru-RU"/>
              <a:t>Порох</a:t>
            </a:r>
          </a:p>
        </p:txBody>
      </p:sp>
      <p:pic>
        <p:nvPicPr>
          <p:cNvPr id="66573" name="Picture 13" descr="A:\CAI7MNOL.jpg"/>
          <p:cNvPicPr>
            <a:picLocks noGrp="1" noChangeAspect="1" noChangeArrowheads="1"/>
          </p:cNvPicPr>
          <p:nvPr>
            <p:ph type="clipArt" sz="half" idx="1"/>
          </p:nvPr>
        </p:nvPicPr>
        <p:blipFill>
          <a:blip r:embed="rId2"/>
          <a:srcRect/>
          <a:stretch>
            <a:fillRect/>
          </a:stretch>
        </p:blipFill>
        <p:spPr>
          <a:xfrm>
            <a:off x="3276600" y="3276600"/>
            <a:ext cx="1585913" cy="2265363"/>
          </a:xfrm>
        </p:spPr>
      </p:pic>
      <p:sp>
        <p:nvSpPr>
          <p:cNvPr id="10" name="Дата 4"/>
          <p:cNvSpPr>
            <a:spLocks noGrp="1"/>
          </p:cNvSpPr>
          <p:nvPr>
            <p:ph type="dt" sz="half" idx="10"/>
          </p:nvPr>
        </p:nvSpPr>
        <p:spPr/>
        <p:txBody>
          <a:bodyPr/>
          <a:lstStyle/>
          <a:p>
            <a:endParaRPr lang="ru-RU"/>
          </a:p>
        </p:txBody>
      </p:sp>
      <p:sp>
        <p:nvSpPr>
          <p:cNvPr id="11" name="Нижний колонтитул 5"/>
          <p:cNvSpPr>
            <a:spLocks noGrp="1"/>
          </p:cNvSpPr>
          <p:nvPr>
            <p:ph type="ftr" sz="quarter" idx="11"/>
          </p:nvPr>
        </p:nvSpPr>
        <p:spPr/>
        <p:txBody>
          <a:bodyPr/>
          <a:lstStyle/>
          <a:p>
            <a:endParaRPr lang="ru-RU"/>
          </a:p>
        </p:txBody>
      </p:sp>
      <p:sp>
        <p:nvSpPr>
          <p:cNvPr id="66564" name="Rectangle 4"/>
          <p:cNvSpPr>
            <a:spLocks noChangeArrowheads="1"/>
          </p:cNvSpPr>
          <p:nvPr/>
        </p:nvSpPr>
        <p:spPr bwMode="auto">
          <a:xfrm>
            <a:off x="3038475" y="1447800"/>
            <a:ext cx="7705725" cy="5029200"/>
          </a:xfrm>
          <a:prstGeom prst="rect">
            <a:avLst/>
          </a:prstGeom>
          <a:noFill/>
          <a:ln w="9525">
            <a:noFill/>
            <a:miter lim="800000"/>
            <a:headEnd/>
            <a:tailEnd/>
          </a:ln>
        </p:spPr>
        <p:txBody>
          <a:bodyPr lIns="92075" tIns="46038" rIns="92075" bIns="46038"/>
          <a:lstStyle/>
          <a:p>
            <a:pPr hangingPunct="0">
              <a:lnSpc>
                <a:spcPct val="110000"/>
              </a:lnSpc>
            </a:pPr>
            <a:r>
              <a:rPr lang="ru-RU" sz="1400"/>
              <a:t>Было бы несправедливо не вспомнить о порохе. В основном во время войны использовался порох </a:t>
            </a:r>
          </a:p>
          <a:p>
            <a:pPr hangingPunct="0">
              <a:lnSpc>
                <a:spcPct val="110000"/>
              </a:lnSpc>
            </a:pPr>
            <a:r>
              <a:rPr lang="ru-RU" sz="1400"/>
              <a:t>нитроцеллюлозный (бездымный) и реже черный (дымный). Основой первого является высокомолекулярное вещество нитроцеллюлоза, а второй представляет собой смесь (в </a:t>
            </a:r>
            <a:r>
              <a:rPr lang="en-US" sz="1400"/>
              <a:t>%</a:t>
            </a:r>
            <a:r>
              <a:rPr lang="ru-RU" sz="1400"/>
              <a:t>): нитрат калия – 75, углерод – 15, сера – 10. Грозные боевые машины тех лет – легендарная «катюша» и знаменитый штурмовик ИЛ-2 – были вооружены реактивными снарядами, топливом для которых служили баллистные (бездымные) пороха – одна из разновидностей нитроцеллюлозных порохов.</a:t>
            </a:r>
          </a:p>
          <a:p>
            <a:pPr hangingPunct="0">
              <a:lnSpc>
                <a:spcPct val="110000"/>
              </a:lnSpc>
            </a:pPr>
            <a:endParaRPr lang="ru-RU" sz="1400"/>
          </a:p>
        </p:txBody>
      </p:sp>
      <p:sp>
        <p:nvSpPr>
          <p:cNvPr id="66565" name="Rectangle 5"/>
          <p:cNvSpPr>
            <a:spLocks noChangeArrowheads="1"/>
          </p:cNvSpPr>
          <p:nvPr/>
        </p:nvSpPr>
        <p:spPr bwMode="auto">
          <a:xfrm>
            <a:off x="3038475" y="5949950"/>
            <a:ext cx="2232025" cy="517525"/>
          </a:xfrm>
          <a:prstGeom prst="rect">
            <a:avLst/>
          </a:prstGeom>
          <a:noFill/>
          <a:ln w="9525">
            <a:noFill/>
            <a:miter lim="800000"/>
            <a:headEnd/>
            <a:tailEnd/>
          </a:ln>
          <a:effectLst/>
        </p:spPr>
        <p:txBody>
          <a:bodyPr>
            <a:spAutoFit/>
          </a:bodyPr>
          <a:lstStyle/>
          <a:p>
            <a:r>
              <a:rPr lang="ru-RU" sz="1400">
                <a:hlinkClick r:id="rId3" action="ppaction://hlinksldjump"/>
              </a:rPr>
              <a:t>Реакция горения черного пороха</a:t>
            </a:r>
            <a:endParaRPr lang="ru-RU"/>
          </a:p>
        </p:txBody>
      </p:sp>
      <p:sp>
        <p:nvSpPr>
          <p:cNvPr id="66566" name="AutoShape 6">
            <a:hlinkClick r:id="rId4" action="ppaction://hlinksldjump" highlightClick="1"/>
          </p:cNvPr>
          <p:cNvSpPr>
            <a:spLocks noChangeArrowheads="1"/>
          </p:cNvSpPr>
          <p:nvPr/>
        </p:nvSpPr>
        <p:spPr bwMode="auto">
          <a:xfrm>
            <a:off x="10612438" y="6496050"/>
            <a:ext cx="358775" cy="360363"/>
          </a:xfrm>
          <a:prstGeom prst="actionButtonBackPrevious">
            <a:avLst/>
          </a:prstGeom>
          <a:solidFill>
            <a:schemeClr val="accent1"/>
          </a:solidFill>
          <a:ln w="9525">
            <a:noFill/>
            <a:miter lim="800000"/>
            <a:headEnd/>
            <a:tailEnd/>
          </a:ln>
          <a:effectLst/>
        </p:spPr>
        <p:txBody>
          <a:bodyPr wrap="none" anchor="ctr"/>
          <a:lstStyle/>
          <a:p>
            <a:endParaRPr lang="ru-RU"/>
          </a:p>
        </p:txBody>
      </p:sp>
      <p:pic>
        <p:nvPicPr>
          <p:cNvPr id="66568" name="Picture 8" descr="CA7298T7"/>
          <p:cNvPicPr>
            <a:picLocks noChangeAspect="1" noChangeArrowheads="1"/>
          </p:cNvPicPr>
          <p:nvPr/>
        </p:nvPicPr>
        <p:blipFill>
          <a:blip r:embed="rId5"/>
          <a:srcRect/>
          <a:stretch>
            <a:fillRect/>
          </a:stretch>
        </p:blipFill>
        <p:spPr bwMode="auto">
          <a:xfrm>
            <a:off x="8186738" y="3338513"/>
            <a:ext cx="2170112" cy="1258887"/>
          </a:xfrm>
          <a:prstGeom prst="rect">
            <a:avLst/>
          </a:prstGeom>
          <a:noFill/>
        </p:spPr>
      </p:pic>
      <p:sp>
        <p:nvSpPr>
          <p:cNvPr id="66569" name="Rectangle 9"/>
          <p:cNvSpPr>
            <a:spLocks noChangeArrowheads="1"/>
          </p:cNvSpPr>
          <p:nvPr/>
        </p:nvSpPr>
        <p:spPr bwMode="auto">
          <a:xfrm>
            <a:off x="4946650" y="5319713"/>
            <a:ext cx="1439863" cy="274637"/>
          </a:xfrm>
          <a:prstGeom prst="rect">
            <a:avLst/>
          </a:prstGeom>
          <a:noFill/>
          <a:ln w="9525">
            <a:noFill/>
            <a:miter lim="800000"/>
            <a:headEnd/>
            <a:tailEnd/>
          </a:ln>
          <a:effectLst/>
        </p:spPr>
        <p:txBody>
          <a:bodyPr>
            <a:spAutoFit/>
          </a:bodyPr>
          <a:lstStyle/>
          <a:p>
            <a:r>
              <a:rPr lang="ru-RU" sz="1200" i="1"/>
              <a:t>Штурмовик ИЛ- 2</a:t>
            </a:r>
          </a:p>
        </p:txBody>
      </p:sp>
      <p:sp>
        <p:nvSpPr>
          <p:cNvPr id="66570" name="Rectangle 10"/>
          <p:cNvSpPr>
            <a:spLocks noChangeArrowheads="1"/>
          </p:cNvSpPr>
          <p:nvPr/>
        </p:nvSpPr>
        <p:spPr bwMode="auto">
          <a:xfrm>
            <a:off x="8186738" y="4689475"/>
            <a:ext cx="1800225" cy="457200"/>
          </a:xfrm>
          <a:prstGeom prst="rect">
            <a:avLst/>
          </a:prstGeom>
          <a:noFill/>
          <a:ln w="9525">
            <a:noFill/>
            <a:miter lim="800000"/>
            <a:headEnd/>
            <a:tailEnd/>
          </a:ln>
          <a:effectLst/>
        </p:spPr>
        <p:txBody>
          <a:bodyPr>
            <a:spAutoFit/>
          </a:bodyPr>
          <a:lstStyle/>
          <a:p>
            <a:r>
              <a:rPr lang="ru-RU" sz="1200" i="1"/>
              <a:t>Ракетная установка «Катюша»</a:t>
            </a:r>
          </a:p>
        </p:txBody>
      </p:sp>
      <p:sp>
        <p:nvSpPr>
          <p:cNvPr id="12"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1026"/>
          <p:cNvSpPr>
            <a:spLocks noGrp="1" noChangeArrowheads="1"/>
          </p:cNvSpPr>
          <p:nvPr>
            <p:ph type="title"/>
          </p:nvPr>
        </p:nvSpPr>
        <p:spPr/>
        <p:txBody>
          <a:bodyPr/>
          <a:lstStyle/>
          <a:p>
            <a:r>
              <a:rPr lang="ru-RU"/>
              <a:t>Порох</a:t>
            </a:r>
          </a:p>
        </p:txBody>
      </p:sp>
      <p:sp>
        <p:nvSpPr>
          <p:cNvPr id="7" name="Дата 3"/>
          <p:cNvSpPr>
            <a:spLocks noGrp="1"/>
          </p:cNvSpPr>
          <p:nvPr>
            <p:ph type="dt" sz="half" idx="10"/>
          </p:nvPr>
        </p:nvSpPr>
        <p:spPr/>
        <p:txBody>
          <a:bodyPr/>
          <a:lstStyle/>
          <a:p>
            <a:endParaRPr lang="ru-RU"/>
          </a:p>
        </p:txBody>
      </p:sp>
      <p:sp>
        <p:nvSpPr>
          <p:cNvPr id="8" name="Нижний колонтитул 4"/>
          <p:cNvSpPr>
            <a:spLocks noGrp="1"/>
          </p:cNvSpPr>
          <p:nvPr>
            <p:ph type="ftr" sz="quarter" idx="11"/>
          </p:nvPr>
        </p:nvSpPr>
        <p:spPr/>
        <p:txBody>
          <a:bodyPr/>
          <a:lstStyle/>
          <a:p>
            <a:endParaRPr lang="ru-RU"/>
          </a:p>
        </p:txBody>
      </p:sp>
      <p:sp>
        <p:nvSpPr>
          <p:cNvPr id="91141" name="Rectangle 1029"/>
          <p:cNvSpPr>
            <a:spLocks noChangeArrowheads="1"/>
          </p:cNvSpPr>
          <p:nvPr/>
        </p:nvSpPr>
        <p:spPr bwMode="auto">
          <a:xfrm>
            <a:off x="0" y="3314700"/>
            <a:ext cx="10972800" cy="0"/>
          </a:xfrm>
          <a:prstGeom prst="rect">
            <a:avLst/>
          </a:prstGeom>
          <a:noFill/>
          <a:ln w="9525">
            <a:noFill/>
            <a:miter lim="800000"/>
            <a:headEnd/>
            <a:tailEnd/>
          </a:ln>
          <a:effectLst/>
        </p:spPr>
        <p:txBody>
          <a:bodyPr wrap="none" anchor="ctr">
            <a:spAutoFit/>
          </a:bodyPr>
          <a:lstStyle/>
          <a:p>
            <a:endParaRPr lang="ru-RU"/>
          </a:p>
        </p:txBody>
      </p:sp>
      <p:graphicFrame>
        <p:nvGraphicFramePr>
          <p:cNvPr id="91140" name="Object 1028"/>
          <p:cNvGraphicFramePr>
            <a:graphicFrameLocks noChangeAspect="1"/>
          </p:cNvGraphicFramePr>
          <p:nvPr/>
        </p:nvGraphicFramePr>
        <p:xfrm>
          <a:off x="3940175" y="2889250"/>
          <a:ext cx="4532313" cy="519113"/>
        </p:xfrm>
        <a:graphic>
          <a:graphicData uri="http://schemas.openxmlformats.org/presentationml/2006/ole">
            <p:oleObj spid="_x0000_s91140" name="Формула" r:id="rId3" imgW="2006280" imgH="228600" progId="Equation.3">
              <p:embed/>
            </p:oleObj>
          </a:graphicData>
        </a:graphic>
      </p:graphicFrame>
      <p:sp>
        <p:nvSpPr>
          <p:cNvPr id="91142" name="Rectangle 1030"/>
          <p:cNvSpPr>
            <a:spLocks noChangeArrowheads="1"/>
          </p:cNvSpPr>
          <p:nvPr/>
        </p:nvSpPr>
        <p:spPr bwMode="auto">
          <a:xfrm>
            <a:off x="3541713" y="3573463"/>
            <a:ext cx="2516187" cy="366712"/>
          </a:xfrm>
          <a:prstGeom prst="rect">
            <a:avLst/>
          </a:prstGeom>
          <a:noFill/>
          <a:ln w="9525">
            <a:noFill/>
            <a:miter lim="800000"/>
            <a:headEnd/>
            <a:tailEnd/>
          </a:ln>
          <a:effectLst/>
        </p:spPr>
        <p:txBody>
          <a:bodyPr wrap="none">
            <a:spAutoFit/>
          </a:bodyPr>
          <a:lstStyle/>
          <a:p>
            <a:r>
              <a:rPr lang="ru-RU" i="1"/>
              <a:t>Горение черного пороха</a:t>
            </a:r>
            <a:endParaRPr lang="ru-RU"/>
          </a:p>
        </p:txBody>
      </p:sp>
      <p:sp>
        <p:nvSpPr>
          <p:cNvPr id="91143" name="AutoShape 1031">
            <a:hlinkClick r:id="" action="ppaction://hlinkshowjump?jump=previousslide" highlightClick="1"/>
          </p:cNvPr>
          <p:cNvSpPr>
            <a:spLocks noChangeArrowheads="1"/>
          </p:cNvSpPr>
          <p:nvPr/>
        </p:nvSpPr>
        <p:spPr bwMode="auto">
          <a:xfrm>
            <a:off x="10614025" y="6497638"/>
            <a:ext cx="358775" cy="360362"/>
          </a:xfrm>
          <a:prstGeom prst="actionButtonBackPrevious">
            <a:avLst/>
          </a:prstGeom>
          <a:solidFill>
            <a:schemeClr val="accent1"/>
          </a:solidFill>
          <a:ln w="9525">
            <a:noFill/>
            <a:miter lim="800000"/>
            <a:headEnd/>
            <a:tailEnd/>
          </a:ln>
          <a:effectLst/>
        </p:spPr>
        <p:txBody>
          <a:bodyPr wrap="none" anchor="ctr"/>
          <a:lstStyle/>
          <a:p>
            <a:endParaRPr lang="ru-RU"/>
          </a:p>
        </p:txBody>
      </p:sp>
      <p:sp>
        <p:nvSpPr>
          <p:cNvPr id="9"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
        <p:nvSpPr>
          <p:cNvPr id="10" name="Управляющая кнопка: сведения 9">
            <a:hlinkClick r:id="" action="ppaction://hlinkshowjump?jump=nextslide" highlightClick="1"/>
          </p:cNvPr>
          <p:cNvSpPr/>
          <p:nvPr/>
        </p:nvSpPr>
        <p:spPr bwMode="auto">
          <a:xfrm>
            <a:off x="9196408" y="3248024"/>
            <a:ext cx="1042416" cy="1042416"/>
          </a:xfrm>
          <a:prstGeom prst="actionButtonInformation">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ru-RU" sz="1800" b="0" i="0" u="none" strike="noStrike" cap="none" normalizeH="0" baseline="0" smtClean="0">
              <a:ln>
                <a:noFill/>
              </a:ln>
              <a:solidFill>
                <a:schemeClr val="tx1"/>
              </a:solidFill>
              <a:effectLst/>
              <a:latin typeface="Times New Roman" pitchFamily="18"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Справка по ОВР</a:t>
            </a:r>
            <a:endParaRPr lang="ru-RU" dirty="0"/>
          </a:p>
        </p:txBody>
      </p:sp>
      <p:sp>
        <p:nvSpPr>
          <p:cNvPr id="3" name="Содержимое 2"/>
          <p:cNvSpPr>
            <a:spLocks noGrp="1"/>
          </p:cNvSpPr>
          <p:nvPr>
            <p:ph idx="1"/>
          </p:nvPr>
        </p:nvSpPr>
        <p:spPr/>
        <p:txBody>
          <a:bodyPr/>
          <a:lstStyle/>
          <a:p>
            <a:r>
              <a:rPr lang="ru-RU" sz="2800" i="1" dirty="0" smtClean="0"/>
              <a:t>Часто в химических процессах не два, а больше элементов меняют свою степень окисления. </a:t>
            </a:r>
          </a:p>
          <a:p>
            <a:r>
              <a:rPr lang="ru-RU" sz="2800" i="1" dirty="0" smtClean="0"/>
              <a:t>Поэтому внимательно определяйте, принимает или отдаёт элемент свои электроны.</a:t>
            </a:r>
          </a:p>
          <a:p>
            <a:r>
              <a:rPr lang="ru-RU" sz="2800" i="1" dirty="0" smtClean="0"/>
              <a:t>Затем все электроны, отданные (принятые) разными элементами, складываются и после этого составляется электронный баланс.</a:t>
            </a:r>
            <a:endParaRPr lang="ru-RU" sz="2800" i="1" dirty="0"/>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7"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
        <p:nvSpPr>
          <p:cNvPr id="8" name="Управляющая кнопка: сведения 7">
            <a:hlinkClick r:id="" action="ppaction://hlinkshowjump?jump=previousslide" highlightClick="1"/>
          </p:cNvPr>
          <p:cNvSpPr/>
          <p:nvPr/>
        </p:nvSpPr>
        <p:spPr bwMode="auto">
          <a:xfrm>
            <a:off x="3224200" y="442896"/>
            <a:ext cx="1042416" cy="1042416"/>
          </a:xfrm>
          <a:prstGeom prst="actionButtonInformation">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ru-RU" sz="18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kumimoji="1" lang="ru-RU"/>
              <a:t>Шары, заполненные водородом</a:t>
            </a:r>
          </a:p>
        </p:txBody>
      </p:sp>
      <p:pic>
        <p:nvPicPr>
          <p:cNvPr id="68614" name="Picture 6" descr="275459017[1]"/>
          <p:cNvPicPr>
            <a:picLocks noGrp="1" noChangeAspect="1" noChangeArrowheads="1"/>
          </p:cNvPicPr>
          <p:nvPr>
            <p:ph idx="1"/>
          </p:nvPr>
        </p:nvPicPr>
        <p:blipFill>
          <a:blip r:embed="rId2"/>
          <a:stretch>
            <a:fillRect/>
          </a:stretch>
        </p:blipFill>
        <p:spPr>
          <a:xfrm>
            <a:off x="5404347" y="2976560"/>
            <a:ext cx="4968405" cy="3835608"/>
          </a:xfrm>
          <a:noFill/>
          <a:ln/>
        </p:spPr>
      </p:pic>
      <p:sp>
        <p:nvSpPr>
          <p:cNvPr id="8" name="Дата 3"/>
          <p:cNvSpPr>
            <a:spLocks noGrp="1"/>
          </p:cNvSpPr>
          <p:nvPr>
            <p:ph type="dt" sz="half" idx="10"/>
          </p:nvPr>
        </p:nvSpPr>
        <p:spPr/>
        <p:txBody>
          <a:bodyPr/>
          <a:lstStyle/>
          <a:p>
            <a:endParaRPr lang="ru-RU"/>
          </a:p>
        </p:txBody>
      </p:sp>
      <p:sp>
        <p:nvSpPr>
          <p:cNvPr id="9" name="Нижний колонтитул 4"/>
          <p:cNvSpPr>
            <a:spLocks noGrp="1"/>
          </p:cNvSpPr>
          <p:nvPr>
            <p:ph type="ftr" sz="quarter" idx="11"/>
          </p:nvPr>
        </p:nvSpPr>
        <p:spPr/>
        <p:txBody>
          <a:bodyPr/>
          <a:lstStyle/>
          <a:p>
            <a:endParaRPr lang="ru-RU"/>
          </a:p>
        </p:txBody>
      </p:sp>
      <p:sp>
        <p:nvSpPr>
          <p:cNvPr id="68613" name="Rectangle 5"/>
          <p:cNvSpPr>
            <a:spLocks noChangeArrowheads="1"/>
          </p:cNvSpPr>
          <p:nvPr/>
        </p:nvSpPr>
        <p:spPr bwMode="auto">
          <a:xfrm>
            <a:off x="3038475" y="1447800"/>
            <a:ext cx="7705725" cy="5029200"/>
          </a:xfrm>
          <a:prstGeom prst="rect">
            <a:avLst/>
          </a:prstGeom>
          <a:noFill/>
          <a:ln w="9525">
            <a:noFill/>
            <a:miter lim="800000"/>
            <a:headEnd/>
            <a:tailEnd/>
          </a:ln>
        </p:spPr>
        <p:txBody>
          <a:bodyPr lIns="92075" tIns="46038" rIns="92075" bIns="46038"/>
          <a:lstStyle/>
          <a:p>
            <a:pPr hangingPunct="0">
              <a:lnSpc>
                <a:spcPct val="110000"/>
              </a:lnSpc>
            </a:pPr>
            <a:r>
              <a:rPr lang="ru-RU" sz="1400"/>
              <a:t>Трудная задача стояла перед войсками ПВО. На нашу Родину были брошены тысячи самолетов, пилоты которых уже имели опыт войны в Испании, Польше, Бельгии и Франции… Для защиты городов использовались все возможные средства. Так, помимо зенитных орудий небо над городами защищали наполненные водородом  шары, которые мешали пикированию немецких бомбардировщиков. Во время ночных налетов пилотов ослепляли выбрасываемыми составами, содержащими соли стронция и кальция. </a:t>
            </a:r>
          </a:p>
        </p:txBody>
      </p:sp>
      <p:sp>
        <p:nvSpPr>
          <p:cNvPr id="68616" name="Rectangle 8"/>
          <p:cNvSpPr>
            <a:spLocks noChangeArrowheads="1"/>
          </p:cNvSpPr>
          <p:nvPr/>
        </p:nvSpPr>
        <p:spPr bwMode="auto">
          <a:xfrm>
            <a:off x="6064250" y="5734050"/>
            <a:ext cx="1509713" cy="792163"/>
          </a:xfrm>
          <a:prstGeom prst="rect">
            <a:avLst/>
          </a:prstGeom>
          <a:noFill/>
          <a:ln w="9525">
            <a:noFill/>
            <a:miter lim="800000"/>
            <a:headEnd/>
            <a:tailEnd/>
          </a:ln>
          <a:effectLst/>
        </p:spPr>
        <p:txBody>
          <a:bodyPr>
            <a:spAutoFit/>
          </a:bodyPr>
          <a:lstStyle/>
          <a:p>
            <a:pPr hangingPunct="0">
              <a:lnSpc>
                <a:spcPct val="110000"/>
              </a:lnSpc>
            </a:pPr>
            <a:r>
              <a:rPr lang="ru-RU" sz="1400" i="1"/>
              <a:t>Шар, заполненный водородом</a:t>
            </a:r>
          </a:p>
        </p:txBody>
      </p:sp>
      <p:sp>
        <p:nvSpPr>
          <p:cNvPr id="68618" name="Rectangle 10"/>
          <p:cNvSpPr>
            <a:spLocks noChangeArrowheads="1"/>
          </p:cNvSpPr>
          <p:nvPr/>
        </p:nvSpPr>
        <p:spPr bwMode="auto">
          <a:xfrm>
            <a:off x="3038475" y="5949950"/>
            <a:ext cx="2232025" cy="523220"/>
          </a:xfrm>
          <a:prstGeom prst="rect">
            <a:avLst/>
          </a:prstGeom>
          <a:noFill/>
          <a:ln w="9525">
            <a:noFill/>
            <a:miter lim="800000"/>
            <a:headEnd/>
            <a:tailEnd/>
          </a:ln>
          <a:effectLst/>
        </p:spPr>
        <p:txBody>
          <a:bodyPr>
            <a:spAutoFit/>
          </a:bodyPr>
          <a:lstStyle/>
          <a:p>
            <a:r>
              <a:rPr lang="ru-RU" sz="1400" dirty="0">
                <a:hlinkClick r:id="" action="ppaction://hlinkshowjump?jump=nextslide"/>
              </a:rPr>
              <a:t>Реакции  получения водорода</a:t>
            </a:r>
            <a:endParaRPr lang="ru-RU" dirty="0"/>
          </a:p>
        </p:txBody>
      </p:sp>
      <p:sp>
        <p:nvSpPr>
          <p:cNvPr id="68619" name="AutoShape 11">
            <a:hlinkClick r:id="rId3" action="ppaction://hlinksldjump" highlightClick="1"/>
          </p:cNvPr>
          <p:cNvSpPr>
            <a:spLocks noChangeArrowheads="1"/>
          </p:cNvSpPr>
          <p:nvPr/>
        </p:nvSpPr>
        <p:spPr bwMode="auto">
          <a:xfrm>
            <a:off x="10612438" y="6496050"/>
            <a:ext cx="358775" cy="360363"/>
          </a:xfrm>
          <a:prstGeom prst="actionButtonBackPrevious">
            <a:avLst/>
          </a:prstGeom>
          <a:solidFill>
            <a:schemeClr val="accent1"/>
          </a:solidFill>
          <a:ln w="9525">
            <a:noFill/>
            <a:miter lim="800000"/>
            <a:headEnd/>
            <a:tailEnd/>
          </a:ln>
          <a:effectLst/>
        </p:spPr>
        <p:txBody>
          <a:bodyPr wrap="none" anchor="ctr"/>
          <a:lstStyle/>
          <a:p>
            <a:endParaRPr lang="ru-RU"/>
          </a:p>
        </p:txBody>
      </p:sp>
      <p:sp>
        <p:nvSpPr>
          <p:cNvPr id="10"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kumimoji="1" lang="ru-RU"/>
              <a:t>Шары, заполненные водородом</a:t>
            </a:r>
          </a:p>
        </p:txBody>
      </p:sp>
      <p:sp>
        <p:nvSpPr>
          <p:cNvPr id="11" name="Дата 3"/>
          <p:cNvSpPr>
            <a:spLocks noGrp="1"/>
          </p:cNvSpPr>
          <p:nvPr>
            <p:ph type="dt" sz="half" idx="10"/>
          </p:nvPr>
        </p:nvSpPr>
        <p:spPr/>
        <p:txBody>
          <a:bodyPr/>
          <a:lstStyle/>
          <a:p>
            <a:endParaRPr lang="ru-RU"/>
          </a:p>
        </p:txBody>
      </p:sp>
      <p:sp>
        <p:nvSpPr>
          <p:cNvPr id="12" name="Нижний колонтитул 4"/>
          <p:cNvSpPr>
            <a:spLocks noGrp="1"/>
          </p:cNvSpPr>
          <p:nvPr>
            <p:ph type="ftr" sz="quarter" idx="11"/>
          </p:nvPr>
        </p:nvSpPr>
        <p:spPr/>
        <p:txBody>
          <a:bodyPr/>
          <a:lstStyle/>
          <a:p>
            <a:endParaRPr lang="ru-RU"/>
          </a:p>
        </p:txBody>
      </p:sp>
      <p:sp>
        <p:nvSpPr>
          <p:cNvPr id="92165" name="Rectangle 5"/>
          <p:cNvSpPr>
            <a:spLocks noChangeArrowheads="1"/>
          </p:cNvSpPr>
          <p:nvPr/>
        </p:nvSpPr>
        <p:spPr bwMode="auto">
          <a:xfrm>
            <a:off x="0" y="3314700"/>
            <a:ext cx="10972800" cy="0"/>
          </a:xfrm>
          <a:prstGeom prst="rect">
            <a:avLst/>
          </a:prstGeom>
          <a:noFill/>
          <a:ln w="9525">
            <a:noFill/>
            <a:miter lim="800000"/>
            <a:headEnd/>
            <a:tailEnd/>
          </a:ln>
          <a:effectLst/>
        </p:spPr>
        <p:txBody>
          <a:bodyPr wrap="none" anchor="ctr">
            <a:spAutoFit/>
          </a:bodyPr>
          <a:lstStyle/>
          <a:p>
            <a:endParaRPr lang="ru-RU"/>
          </a:p>
        </p:txBody>
      </p:sp>
      <p:graphicFrame>
        <p:nvGraphicFramePr>
          <p:cNvPr id="92164" name="Object 4"/>
          <p:cNvGraphicFramePr>
            <a:graphicFrameLocks noChangeAspect="1"/>
          </p:cNvGraphicFramePr>
          <p:nvPr/>
        </p:nvGraphicFramePr>
        <p:xfrm>
          <a:off x="3375025" y="2259013"/>
          <a:ext cx="4311650" cy="460375"/>
        </p:xfrm>
        <a:graphic>
          <a:graphicData uri="http://schemas.openxmlformats.org/presentationml/2006/ole">
            <p:oleObj spid="_x0000_s92164" name="Формула" r:id="rId3" imgW="2145960" imgH="228600" progId="Equation.3">
              <p:embed/>
            </p:oleObj>
          </a:graphicData>
        </a:graphic>
      </p:graphicFrame>
      <p:sp>
        <p:nvSpPr>
          <p:cNvPr id="92167" name="Rectangle 7"/>
          <p:cNvSpPr>
            <a:spLocks noChangeArrowheads="1"/>
          </p:cNvSpPr>
          <p:nvPr/>
        </p:nvSpPr>
        <p:spPr bwMode="auto">
          <a:xfrm>
            <a:off x="0" y="3319463"/>
            <a:ext cx="10972800" cy="0"/>
          </a:xfrm>
          <a:prstGeom prst="rect">
            <a:avLst/>
          </a:prstGeom>
          <a:noFill/>
          <a:ln w="9525">
            <a:noFill/>
            <a:miter lim="800000"/>
            <a:headEnd/>
            <a:tailEnd/>
          </a:ln>
          <a:effectLst/>
        </p:spPr>
        <p:txBody>
          <a:bodyPr wrap="none" anchor="ctr">
            <a:spAutoFit/>
          </a:bodyPr>
          <a:lstStyle/>
          <a:p>
            <a:endParaRPr lang="ru-RU"/>
          </a:p>
        </p:txBody>
      </p:sp>
      <p:graphicFrame>
        <p:nvGraphicFramePr>
          <p:cNvPr id="92166" name="Object 6"/>
          <p:cNvGraphicFramePr>
            <a:graphicFrameLocks noChangeAspect="1"/>
          </p:cNvGraphicFramePr>
          <p:nvPr/>
        </p:nvGraphicFramePr>
        <p:xfrm>
          <a:off x="3314688" y="4243392"/>
          <a:ext cx="3690938" cy="501650"/>
        </p:xfrm>
        <a:graphic>
          <a:graphicData uri="http://schemas.openxmlformats.org/presentationml/2006/ole">
            <p:oleObj spid="_x0000_s92166" name="Формула" r:id="rId4" imgW="1612900" imgH="215900" progId="Equation.3">
              <p:embed/>
            </p:oleObj>
          </a:graphicData>
        </a:graphic>
      </p:graphicFrame>
      <p:sp>
        <p:nvSpPr>
          <p:cNvPr id="92168" name="Rectangle 8"/>
          <p:cNvSpPr>
            <a:spLocks noChangeArrowheads="1"/>
          </p:cNvSpPr>
          <p:nvPr/>
        </p:nvSpPr>
        <p:spPr bwMode="auto">
          <a:xfrm>
            <a:off x="3235325" y="2889250"/>
            <a:ext cx="6988175" cy="366713"/>
          </a:xfrm>
          <a:prstGeom prst="rect">
            <a:avLst/>
          </a:prstGeom>
          <a:noFill/>
          <a:ln w="9525">
            <a:noFill/>
            <a:miter lim="800000"/>
            <a:headEnd/>
            <a:tailEnd/>
          </a:ln>
          <a:effectLst/>
        </p:spPr>
        <p:txBody>
          <a:bodyPr wrap="none">
            <a:spAutoFit/>
          </a:bodyPr>
          <a:lstStyle/>
          <a:p>
            <a:r>
              <a:rPr lang="ru-RU" i="1"/>
              <a:t>Получение водорода путем взаимодействия кремния с едким натром</a:t>
            </a:r>
            <a:endParaRPr lang="ru-RU"/>
          </a:p>
        </p:txBody>
      </p:sp>
      <p:sp>
        <p:nvSpPr>
          <p:cNvPr id="92169" name="Rectangle 9"/>
          <p:cNvSpPr>
            <a:spLocks noChangeArrowheads="1"/>
          </p:cNvSpPr>
          <p:nvPr/>
        </p:nvSpPr>
        <p:spPr bwMode="auto">
          <a:xfrm>
            <a:off x="3235325" y="4779963"/>
            <a:ext cx="4802188" cy="366712"/>
          </a:xfrm>
          <a:prstGeom prst="rect">
            <a:avLst/>
          </a:prstGeom>
          <a:noFill/>
          <a:ln w="9525">
            <a:noFill/>
            <a:miter lim="800000"/>
            <a:headEnd/>
            <a:tailEnd/>
          </a:ln>
          <a:effectLst/>
        </p:spPr>
        <p:txBody>
          <a:bodyPr wrap="none">
            <a:spAutoFit/>
          </a:bodyPr>
          <a:lstStyle/>
          <a:p>
            <a:r>
              <a:rPr lang="ru-RU" i="1"/>
              <a:t>Получение водорода с помощью гидрида лития</a:t>
            </a:r>
            <a:endParaRPr lang="ru-RU"/>
          </a:p>
        </p:txBody>
      </p:sp>
      <p:sp>
        <p:nvSpPr>
          <p:cNvPr id="92172" name="Rectangle 12"/>
          <p:cNvSpPr>
            <a:spLocks noChangeArrowheads="1"/>
          </p:cNvSpPr>
          <p:nvPr/>
        </p:nvSpPr>
        <p:spPr bwMode="auto">
          <a:xfrm>
            <a:off x="0" y="0"/>
            <a:ext cx="10972800" cy="0"/>
          </a:xfrm>
          <a:prstGeom prst="rect">
            <a:avLst/>
          </a:prstGeom>
          <a:noFill/>
          <a:ln w="9525">
            <a:noFill/>
            <a:miter lim="800000"/>
            <a:headEnd/>
            <a:tailEnd/>
          </a:ln>
          <a:effectLst/>
        </p:spPr>
        <p:txBody>
          <a:bodyPr wrap="none" anchor="ctr">
            <a:spAutoFit/>
          </a:bodyPr>
          <a:lstStyle/>
          <a:p>
            <a:endParaRPr lang="ru-RU"/>
          </a:p>
        </p:txBody>
      </p:sp>
      <p:sp>
        <p:nvSpPr>
          <p:cNvPr id="92173" name="AutoShape 13">
            <a:hlinkClick r:id="" action="ppaction://hlinkshowjump?jump=previousslide" highlightClick="1"/>
          </p:cNvPr>
          <p:cNvSpPr>
            <a:spLocks noChangeArrowheads="1"/>
          </p:cNvSpPr>
          <p:nvPr/>
        </p:nvSpPr>
        <p:spPr bwMode="auto">
          <a:xfrm>
            <a:off x="10614025" y="6497638"/>
            <a:ext cx="358775" cy="360362"/>
          </a:xfrm>
          <a:prstGeom prst="actionButtonBackPrevious">
            <a:avLst/>
          </a:prstGeom>
          <a:solidFill>
            <a:schemeClr val="accent1"/>
          </a:solidFill>
          <a:ln w="9525">
            <a:noFill/>
            <a:miter lim="800000"/>
            <a:headEnd/>
            <a:tailEnd/>
          </a:ln>
          <a:effectLst/>
        </p:spPr>
        <p:txBody>
          <a:bodyPr wrap="none" anchor="ctr"/>
          <a:lstStyle/>
          <a:p>
            <a:endParaRPr lang="ru-RU"/>
          </a:p>
        </p:txBody>
      </p:sp>
      <p:sp>
        <p:nvSpPr>
          <p:cNvPr id="13"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
        <p:nvSpPr>
          <p:cNvPr id="15" name="Выноска-облако 14">
            <a:hlinkClick r:id="" action="ppaction://hlinkshowjump?jump=nextslide"/>
          </p:cNvPr>
          <p:cNvSpPr/>
          <p:nvPr/>
        </p:nvSpPr>
        <p:spPr bwMode="auto">
          <a:xfrm>
            <a:off x="8110552" y="4062416"/>
            <a:ext cx="1809760" cy="633416"/>
          </a:xfrm>
          <a:prstGeom prst="cloud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ru-RU" sz="1800" b="0" i="1" u="none" strike="noStrike" cap="none" normalizeH="0" baseline="0" dirty="0" smtClean="0">
                <a:ln>
                  <a:noFill/>
                </a:ln>
                <a:solidFill>
                  <a:schemeClr val="tx1"/>
                </a:solidFill>
                <a:effectLst/>
                <a:latin typeface="Times New Roman" pitchFamily="18" charset="0"/>
                <a:hlinkClick r:id="rId5" action="ppaction://hlinksldjump"/>
              </a:rPr>
              <a:t>подсказка</a:t>
            </a:r>
            <a:endParaRPr kumimoji="1" lang="ru-RU" sz="1800" b="0" i="1" u="none" strike="noStrike" cap="none" normalizeH="0" baseline="0" dirty="0" smtClean="0">
              <a:ln>
                <a:noFill/>
              </a:ln>
              <a:solidFill>
                <a:schemeClr val="tx1"/>
              </a:solidFill>
              <a:effectLst/>
              <a:latin typeface="Times New Roman" pitchFamily="18"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8" name="Rectangle 22"/>
          <p:cNvSpPr>
            <a:spLocks noGrp="1" noChangeArrowheads="1"/>
          </p:cNvSpPr>
          <p:nvPr>
            <p:ph type="title"/>
          </p:nvPr>
        </p:nvSpPr>
        <p:spPr>
          <a:xfrm>
            <a:off x="3200400" y="914400"/>
            <a:ext cx="7543800" cy="979372"/>
          </a:xfrm>
        </p:spPr>
        <p:txBody>
          <a:bodyPr/>
          <a:lstStyle/>
          <a:p>
            <a:r>
              <a:rPr lang="ru-RU" dirty="0" smtClean="0"/>
              <a:t>Дню Защитника Отечества посвящается…</a:t>
            </a:r>
            <a:endParaRPr lang="ru-RU" dirty="0"/>
          </a:p>
        </p:txBody>
      </p:sp>
      <p:sp>
        <p:nvSpPr>
          <p:cNvPr id="8" name="Дата 4"/>
          <p:cNvSpPr>
            <a:spLocks noGrp="1"/>
          </p:cNvSpPr>
          <p:nvPr>
            <p:ph type="dt" sz="half" idx="10"/>
          </p:nvPr>
        </p:nvSpPr>
        <p:spPr/>
        <p:txBody>
          <a:bodyPr/>
          <a:lstStyle/>
          <a:p>
            <a:endParaRPr lang="ru-RU"/>
          </a:p>
        </p:txBody>
      </p:sp>
      <p:sp>
        <p:nvSpPr>
          <p:cNvPr id="9" name="Нижний колонтитул 5"/>
          <p:cNvSpPr>
            <a:spLocks noGrp="1"/>
          </p:cNvSpPr>
          <p:nvPr>
            <p:ph type="ftr" sz="quarter" idx="11"/>
          </p:nvPr>
        </p:nvSpPr>
        <p:spPr/>
        <p:txBody>
          <a:bodyPr/>
          <a:lstStyle/>
          <a:p>
            <a:endParaRPr lang="ru-RU"/>
          </a:p>
        </p:txBody>
      </p:sp>
      <p:sp>
        <p:nvSpPr>
          <p:cNvPr id="4099" name="Rectangle 3"/>
          <p:cNvSpPr>
            <a:spLocks noChangeArrowheads="1"/>
          </p:cNvSpPr>
          <p:nvPr/>
        </p:nvSpPr>
        <p:spPr bwMode="auto">
          <a:xfrm>
            <a:off x="3200400" y="1447800"/>
            <a:ext cx="2590800" cy="5029200"/>
          </a:xfrm>
          <a:prstGeom prst="rect">
            <a:avLst/>
          </a:prstGeom>
          <a:noFill/>
          <a:ln w="9525">
            <a:noFill/>
            <a:miter lim="800000"/>
            <a:headEnd/>
            <a:tailEnd/>
          </a:ln>
        </p:spPr>
        <p:txBody>
          <a:bodyPr lIns="92075" tIns="46038" rIns="92075" bIns="46038"/>
          <a:lstStyle/>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400" dirty="0">
              <a:solidFill>
                <a:schemeClr val="accent2"/>
              </a:solidFill>
              <a:latin typeface="Arial" charset="0"/>
            </a:endParaRPr>
          </a:p>
          <a:p>
            <a:pPr algn="r" hangingPunct="0">
              <a:lnSpc>
                <a:spcPct val="110000"/>
              </a:lnSpc>
            </a:pPr>
            <a:endParaRPr lang="ru-RU" sz="1600" dirty="0">
              <a:solidFill>
                <a:schemeClr val="accent2"/>
              </a:solidFill>
              <a:latin typeface="Arial" charset="0"/>
            </a:endParaRPr>
          </a:p>
        </p:txBody>
      </p:sp>
      <p:sp>
        <p:nvSpPr>
          <p:cNvPr id="4100" name="Rectangle 4"/>
          <p:cNvSpPr>
            <a:spLocks noChangeArrowheads="1"/>
          </p:cNvSpPr>
          <p:nvPr/>
        </p:nvSpPr>
        <p:spPr bwMode="auto">
          <a:xfrm>
            <a:off x="5791200" y="1447800"/>
            <a:ext cx="4953000" cy="5029200"/>
          </a:xfrm>
          <a:prstGeom prst="rect">
            <a:avLst/>
          </a:prstGeom>
          <a:noFill/>
          <a:ln w="9525">
            <a:noFill/>
            <a:miter lim="800000"/>
            <a:headEnd/>
            <a:tailEnd/>
          </a:ln>
        </p:spPr>
        <p:txBody>
          <a:bodyPr lIns="92075" tIns="46038" rIns="92075" bIns="46038"/>
          <a:lstStyle/>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a:p>
            <a:pPr hangingPunct="0">
              <a:lnSpc>
                <a:spcPct val="110000"/>
              </a:lnSpc>
            </a:pPr>
            <a:endParaRPr lang="ru-RU" sz="1400" dirty="0"/>
          </a:p>
        </p:txBody>
      </p:sp>
      <p:sp>
        <p:nvSpPr>
          <p:cNvPr id="4141" name="AutoShape 45"/>
          <p:cNvSpPr>
            <a:spLocks noChangeArrowheads="1"/>
          </p:cNvSpPr>
          <p:nvPr/>
        </p:nvSpPr>
        <p:spPr bwMode="blackWhite">
          <a:xfrm>
            <a:off x="-381000" y="1447800"/>
            <a:ext cx="3200400" cy="533400"/>
          </a:xfrm>
          <a:prstGeom prst="roundRect">
            <a:avLst>
              <a:gd name="adj" fmla="val 50000"/>
            </a:avLst>
          </a:prstGeom>
          <a:solidFill>
            <a:schemeClr val="tx2">
              <a:alpha val="50000"/>
            </a:schemeClr>
          </a:solidFill>
          <a:ln w="9525">
            <a:noFill/>
            <a:round/>
            <a:headEnd/>
            <a:tailEnd/>
          </a:ln>
          <a:effectLst/>
        </p:spPr>
        <p:txBody>
          <a:bodyPr lIns="92075" tIns="46038" rIns="92075" bIns="46038"/>
          <a:lstStyle/>
          <a:p>
            <a:pPr algn="r" hangingPunct="0">
              <a:lnSpc>
                <a:spcPct val="80000"/>
              </a:lnSpc>
              <a:spcBef>
                <a:spcPct val="50000"/>
              </a:spcBef>
            </a:pPr>
            <a:endParaRPr lang="ru-RU" sz="2400" i="1">
              <a:solidFill>
                <a:schemeClr val="folHlink"/>
              </a:solidFill>
            </a:endParaRPr>
          </a:p>
        </p:txBody>
      </p:sp>
      <p:sp>
        <p:nvSpPr>
          <p:cNvPr id="4143" name="Rectangle 47"/>
          <p:cNvSpPr>
            <a:spLocks noChangeArrowheads="1"/>
          </p:cNvSpPr>
          <p:nvPr/>
        </p:nvSpPr>
        <p:spPr bwMode="auto">
          <a:xfrm>
            <a:off x="3048000" y="0"/>
            <a:ext cx="7924800" cy="304800"/>
          </a:xfrm>
          <a:prstGeom prst="rect">
            <a:avLst/>
          </a:prstGeom>
          <a:solidFill>
            <a:schemeClr val="tx2"/>
          </a:solidFill>
          <a:ln w="12700" cap="sq">
            <a:noFill/>
            <a:miter lim="800000"/>
            <a:headEnd type="none" w="sm" len="sm"/>
            <a:tailEnd type="none" w="sm" len="sm"/>
          </a:ln>
          <a:effectLst/>
        </p:spPr>
        <p:txBody>
          <a:bodyPr wrap="none" anchor="ctr"/>
          <a:lstStyle/>
          <a:p>
            <a:pPr algn="ctr"/>
            <a:endParaRPr kumimoji="0" lang="ru-RU" sz="2400"/>
          </a:p>
        </p:txBody>
      </p:sp>
      <p:sp>
        <p:nvSpPr>
          <p:cNvPr id="10" name="Прямоугольник 9"/>
          <p:cNvSpPr/>
          <p:nvPr/>
        </p:nvSpPr>
        <p:spPr>
          <a:xfrm>
            <a:off x="3224200" y="5691200"/>
            <a:ext cx="6605624" cy="369332"/>
          </a:xfrm>
          <a:prstGeom prst="rect">
            <a:avLst/>
          </a:prstGeom>
        </p:spPr>
        <p:txBody>
          <a:bodyPr wrap="square">
            <a:spAutoFit/>
          </a:bodyPr>
          <a:lstStyle/>
          <a:p>
            <a:r>
              <a:rPr lang="ru-RU" dirty="0" smtClean="0"/>
              <a:t>ОВР- связь времён и наук.</a:t>
            </a:r>
            <a:endParaRPr lang="ru-RU" dirty="0"/>
          </a:p>
        </p:txBody>
      </p:sp>
      <p:sp>
        <p:nvSpPr>
          <p:cNvPr id="11" name="AutoShape 24">
            <a:hlinkClick r:id="rId3" action="ppaction://hlinksldjump"/>
          </p:cNvPr>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
        <p:nvSpPr>
          <p:cNvPr id="12" name="Управляющая кнопка: справка 11">
            <a:hlinkClick r:id="" action="ppaction://hlinkshowjump?jump=nextslide" highlightClick="1"/>
          </p:cNvPr>
          <p:cNvSpPr/>
          <p:nvPr/>
        </p:nvSpPr>
        <p:spPr bwMode="auto">
          <a:xfrm>
            <a:off x="2952736" y="261920"/>
            <a:ext cx="7148552" cy="6596080"/>
          </a:xfrm>
          <a:prstGeom prst="actionButtonHelp">
            <a:avLst/>
          </a:prstGeom>
          <a:solidFill>
            <a:schemeClr val="accent1">
              <a:alpha val="56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ru-RU" sz="1800" b="0" i="0" u="none" strike="noStrike" cap="none" normalizeH="0" baseline="0" smtClean="0">
              <a:ln>
                <a:noFill/>
              </a:ln>
              <a:solidFill>
                <a:schemeClr val="tx1"/>
              </a:solidFill>
              <a:effectLst/>
              <a:latin typeface="Times New Roman" pitchFamily="18" charset="0"/>
            </a:endParaRPr>
          </a:p>
        </p:txBody>
      </p:sp>
      <p:sp>
        <p:nvSpPr>
          <p:cNvPr id="13" name="Клип 12"/>
          <p:cNvSpPr>
            <a:spLocks noGrp="1"/>
          </p:cNvSpPr>
          <p:nvPr>
            <p:ph type="clipArt" sz="half" idx="2"/>
          </p:nvPr>
        </p:nvSpPr>
        <p:spPr>
          <a:xfrm>
            <a:off x="8020064" y="1800216"/>
            <a:ext cx="2797162" cy="3646498"/>
          </a:xfrm>
        </p:spPr>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Запомните и скажите всем</a:t>
            </a:r>
            <a:endParaRPr lang="ru-RU" dirty="0"/>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
        <p:nvSpPr>
          <p:cNvPr id="7" name="Содержимое 6"/>
          <p:cNvSpPr>
            <a:spLocks noGrp="1"/>
          </p:cNvSpPr>
          <p:nvPr>
            <p:ph idx="1"/>
          </p:nvPr>
        </p:nvSpPr>
        <p:spPr bwMode="auto">
          <a:xfrm>
            <a:off x="3182938" y="1773238"/>
            <a:ext cx="7543800" cy="4098938"/>
          </a:xfrm>
          <a:prstGeom prst="cloud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rmAutofit fontScale="92500"/>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ru-RU" sz="3600" b="0" i="0" u="none" strike="noStrike" cap="none" normalizeH="0" baseline="0" dirty="0" smtClean="0">
                <a:ln>
                  <a:noFill/>
                </a:ln>
                <a:solidFill>
                  <a:schemeClr val="tx1"/>
                </a:solidFill>
                <a:effectLst/>
                <a:latin typeface="Times New Roman" pitchFamily="18" charset="0"/>
              </a:rPr>
              <a:t>Один элемент может в реакции и </a:t>
            </a:r>
            <a:r>
              <a:rPr kumimoji="1" lang="ru-RU" sz="3600" b="0" i="0" u="none" strike="noStrike" cap="none" normalizeH="0" baseline="0" dirty="0" smtClean="0">
                <a:ln>
                  <a:noFill/>
                </a:ln>
                <a:solidFill>
                  <a:srgbClr val="CC0000"/>
                </a:solidFill>
                <a:effectLst/>
                <a:latin typeface="Times New Roman" pitchFamily="18" charset="0"/>
              </a:rPr>
              <a:t>отдавать</a:t>
            </a:r>
            <a:r>
              <a:rPr kumimoji="1" lang="ru-RU" sz="3600" b="0" i="0" u="none" strike="noStrike" cap="none" normalizeH="0" baseline="0" dirty="0" smtClean="0">
                <a:ln>
                  <a:noFill/>
                </a:ln>
                <a:solidFill>
                  <a:schemeClr val="tx1"/>
                </a:solidFill>
                <a:effectLst/>
                <a:latin typeface="Times New Roman" pitchFamily="18" charset="0"/>
              </a:rPr>
              <a:t>, и </a:t>
            </a:r>
            <a:r>
              <a:rPr kumimoji="1" lang="ru-RU" sz="3600" b="0" i="0" u="none" strike="noStrike" cap="none" normalizeH="0" baseline="0" dirty="0" smtClean="0">
                <a:ln>
                  <a:noFill/>
                </a:ln>
                <a:solidFill>
                  <a:srgbClr val="CC0000"/>
                </a:solidFill>
                <a:effectLst/>
                <a:latin typeface="Times New Roman" pitchFamily="18" charset="0"/>
              </a:rPr>
              <a:t>принимать</a:t>
            </a:r>
            <a:r>
              <a:rPr kumimoji="1" lang="ru-RU" sz="3600" b="0" i="0" u="none" strike="noStrike" cap="none" normalizeH="0" baseline="0" dirty="0" smtClean="0">
                <a:ln>
                  <a:noFill/>
                </a:ln>
                <a:solidFill>
                  <a:schemeClr val="tx1"/>
                </a:solidFill>
                <a:effectLst/>
                <a:latin typeface="Times New Roman" pitchFamily="18" charset="0"/>
              </a:rPr>
              <a:t> электроны, такая реакция называется </a:t>
            </a:r>
            <a:r>
              <a:rPr kumimoji="1" lang="ru-RU" sz="3600" b="0" i="0" u="none" strike="noStrike" cap="none" normalizeH="0" baseline="0" dirty="0" smtClean="0">
                <a:ln>
                  <a:noFill/>
                </a:ln>
                <a:solidFill>
                  <a:srgbClr val="CC0000"/>
                </a:solidFill>
                <a:effectLst/>
                <a:latin typeface="Times New Roman" pitchFamily="18" charset="0"/>
              </a:rPr>
              <a:t>диспропорционирование</a:t>
            </a:r>
          </a:p>
        </p:txBody>
      </p:sp>
      <p:sp>
        <p:nvSpPr>
          <p:cNvPr id="9" name="Управляющая кнопка: назад 8">
            <a:hlinkClick r:id="" action="ppaction://hlinkshowjump?jump=previousslide" highlightClick="1"/>
          </p:cNvPr>
          <p:cNvSpPr/>
          <p:nvPr/>
        </p:nvSpPr>
        <p:spPr bwMode="auto">
          <a:xfrm>
            <a:off x="10473312" y="6234128"/>
            <a:ext cx="499488" cy="452440"/>
          </a:xfrm>
          <a:prstGeom prst="actionButtonBackPrevious">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ru-RU" sz="18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ru-RU"/>
              <a:t>Дымовые завесы</a:t>
            </a:r>
          </a:p>
        </p:txBody>
      </p:sp>
      <p:pic>
        <p:nvPicPr>
          <p:cNvPr id="78860" name="Picture 12" descr="П2"/>
          <p:cNvPicPr>
            <a:picLocks noGrp="1" noChangeAspect="1" noChangeArrowheads="1"/>
          </p:cNvPicPr>
          <p:nvPr>
            <p:ph sz="half" idx="1"/>
          </p:nvPr>
        </p:nvPicPr>
        <p:blipFill>
          <a:blip r:embed="rId2">
            <a:clrChange>
              <a:clrFrom>
                <a:srgbClr val="F9F9F9"/>
              </a:clrFrom>
              <a:clrTo>
                <a:srgbClr val="F9F9F9">
                  <a:alpha val="0"/>
                </a:srgbClr>
              </a:clrTo>
            </a:clrChange>
          </a:blip>
          <a:srcRect/>
          <a:stretch>
            <a:fillRect/>
          </a:stretch>
        </p:blipFill>
        <p:spPr>
          <a:xfrm>
            <a:off x="5257800" y="4419600"/>
            <a:ext cx="2087563" cy="1724025"/>
          </a:xfrm>
          <a:noFill/>
          <a:ln/>
        </p:spPr>
      </p:pic>
      <p:pic>
        <p:nvPicPr>
          <p:cNvPr id="78862" name="Picture 14" descr="c-iv[1]"/>
          <p:cNvPicPr>
            <a:picLocks noGrp="1" noChangeAspect="1" noChangeArrowheads="1"/>
          </p:cNvPicPr>
          <p:nvPr>
            <p:ph sz="quarter" idx="2"/>
          </p:nvPr>
        </p:nvPicPr>
        <p:blipFill>
          <a:blip r:embed="rId3">
            <a:clrChange>
              <a:clrFrom>
                <a:srgbClr val="EEEEEE"/>
              </a:clrFrom>
              <a:clrTo>
                <a:srgbClr val="EEEEEE">
                  <a:alpha val="0"/>
                </a:srgbClr>
              </a:clrTo>
            </a:clrChange>
          </a:blip>
          <a:srcRect/>
          <a:stretch>
            <a:fillRect/>
          </a:stretch>
        </p:blipFill>
        <p:spPr>
          <a:xfrm>
            <a:off x="9296400" y="4572000"/>
            <a:ext cx="1363663" cy="1489075"/>
          </a:xfrm>
          <a:noFill/>
          <a:ln/>
        </p:spPr>
      </p:pic>
      <p:sp>
        <p:nvSpPr>
          <p:cNvPr id="10" name="Дата 5"/>
          <p:cNvSpPr>
            <a:spLocks noGrp="1"/>
          </p:cNvSpPr>
          <p:nvPr>
            <p:ph type="dt" sz="half" idx="10"/>
          </p:nvPr>
        </p:nvSpPr>
        <p:spPr/>
        <p:txBody>
          <a:bodyPr/>
          <a:lstStyle/>
          <a:p>
            <a:endParaRPr lang="ru-RU"/>
          </a:p>
        </p:txBody>
      </p:sp>
      <p:sp>
        <p:nvSpPr>
          <p:cNvPr id="11" name="Нижний колонтитул 6"/>
          <p:cNvSpPr>
            <a:spLocks noGrp="1"/>
          </p:cNvSpPr>
          <p:nvPr>
            <p:ph type="ftr" sz="quarter" idx="11"/>
          </p:nvPr>
        </p:nvSpPr>
        <p:spPr/>
        <p:txBody>
          <a:bodyPr/>
          <a:lstStyle/>
          <a:p>
            <a:endParaRPr lang="ru-RU"/>
          </a:p>
        </p:txBody>
      </p:sp>
      <p:sp>
        <p:nvSpPr>
          <p:cNvPr id="78852" name="Rectangle 4"/>
          <p:cNvSpPr>
            <a:spLocks noChangeArrowheads="1"/>
          </p:cNvSpPr>
          <p:nvPr/>
        </p:nvSpPr>
        <p:spPr bwMode="auto">
          <a:xfrm>
            <a:off x="3038475" y="1412875"/>
            <a:ext cx="7934325" cy="5064125"/>
          </a:xfrm>
          <a:prstGeom prst="rect">
            <a:avLst/>
          </a:prstGeom>
          <a:noFill/>
          <a:ln w="9525">
            <a:noFill/>
            <a:miter lim="800000"/>
            <a:headEnd/>
            <a:tailEnd/>
          </a:ln>
        </p:spPr>
        <p:txBody>
          <a:bodyPr lIns="92075" tIns="46038" rIns="92075" bIns="46038"/>
          <a:lstStyle/>
          <a:p>
            <a:pPr hangingPunct="0">
              <a:lnSpc>
                <a:spcPct val="110000"/>
              </a:lnSpc>
            </a:pPr>
            <a:r>
              <a:rPr lang="ru-RU" sz="1400"/>
              <a:t>  Прикрытие переправ через Волг у Сталинграда и при форсировании Днепра, задымление Кронштадта и Севастополя, широкое применение дымовых завес в берлинской операции – это далеко не полный перечень активного использования дымовых завес в годы Великой Отечественной войны. Искусственно созданные дымовые завесы помогли сохранить жизнь тысячам советских бойцов.</a:t>
            </a:r>
          </a:p>
          <a:p>
            <a:pPr hangingPunct="0">
              <a:lnSpc>
                <a:spcPct val="110000"/>
              </a:lnSpc>
            </a:pPr>
            <a:r>
              <a:rPr lang="ru-RU" sz="1400"/>
              <a:t>  Эти завесы создаются при помощи дымообразующих веществ; одним из первых был использован белый фосфор. При дроблении его на воздухе одновременно происходит горение твердого продукта и испарение не успевшего сгореть фосфора с последующим воспламенением, но уже в воздушной среде. При горении образуются оксиды фосфора в виде пересыщенного пара, который частично конденсируется и одновременно вступает в реакцию с парами воды, содержащимися в воздухе. Дымовая завеса при использовании белого фосфора состоит из частичек оксидов и капель фосфорных кислот. </a:t>
            </a:r>
          </a:p>
        </p:txBody>
      </p:sp>
      <p:sp>
        <p:nvSpPr>
          <p:cNvPr id="78864" name="Rectangle 16"/>
          <p:cNvSpPr>
            <a:spLocks noChangeArrowheads="1"/>
          </p:cNvSpPr>
          <p:nvPr/>
        </p:nvSpPr>
        <p:spPr bwMode="auto">
          <a:xfrm>
            <a:off x="6705600" y="4419600"/>
            <a:ext cx="1169988" cy="1004888"/>
          </a:xfrm>
          <a:prstGeom prst="rect">
            <a:avLst/>
          </a:prstGeom>
          <a:noFill/>
          <a:ln w="9525">
            <a:noFill/>
            <a:miter lim="800000"/>
            <a:headEnd/>
            <a:tailEnd/>
          </a:ln>
          <a:effectLst/>
        </p:spPr>
        <p:txBody>
          <a:bodyPr>
            <a:spAutoFit/>
          </a:bodyPr>
          <a:lstStyle/>
          <a:p>
            <a:r>
              <a:rPr lang="ru-RU" sz="1200" i="1"/>
              <a:t>Установка для термической взгонки дымовой смеси</a:t>
            </a:r>
          </a:p>
        </p:txBody>
      </p:sp>
      <p:sp>
        <p:nvSpPr>
          <p:cNvPr id="78865" name="Rectangle 17"/>
          <p:cNvSpPr>
            <a:spLocks noChangeArrowheads="1"/>
          </p:cNvSpPr>
          <p:nvPr/>
        </p:nvSpPr>
        <p:spPr bwMode="auto">
          <a:xfrm>
            <a:off x="8458200" y="5715000"/>
            <a:ext cx="1193800" cy="274638"/>
          </a:xfrm>
          <a:prstGeom prst="rect">
            <a:avLst/>
          </a:prstGeom>
          <a:noFill/>
          <a:ln w="9525">
            <a:noFill/>
            <a:miter lim="800000"/>
            <a:headEnd/>
            <a:tailEnd/>
          </a:ln>
          <a:effectLst/>
        </p:spPr>
        <p:txBody>
          <a:bodyPr wrap="none">
            <a:spAutoFit/>
          </a:bodyPr>
          <a:lstStyle/>
          <a:p>
            <a:r>
              <a:rPr lang="ru-RU" sz="1200" i="1"/>
              <a:t>Дымовой фугас</a:t>
            </a:r>
          </a:p>
        </p:txBody>
      </p:sp>
      <p:sp>
        <p:nvSpPr>
          <p:cNvPr id="78867" name="Rectangle 19"/>
          <p:cNvSpPr>
            <a:spLocks noChangeArrowheads="1"/>
          </p:cNvSpPr>
          <p:nvPr/>
        </p:nvSpPr>
        <p:spPr bwMode="auto">
          <a:xfrm>
            <a:off x="3038475" y="5949950"/>
            <a:ext cx="2232025" cy="517525"/>
          </a:xfrm>
          <a:prstGeom prst="rect">
            <a:avLst/>
          </a:prstGeom>
          <a:noFill/>
          <a:ln w="9525">
            <a:noFill/>
            <a:miter lim="800000"/>
            <a:headEnd/>
            <a:tailEnd/>
          </a:ln>
          <a:effectLst/>
        </p:spPr>
        <p:txBody>
          <a:bodyPr>
            <a:spAutoFit/>
          </a:bodyPr>
          <a:lstStyle/>
          <a:p>
            <a:r>
              <a:rPr lang="ru-RU" sz="1400">
                <a:hlinkClick r:id="rId4" action="ppaction://hlinksldjump"/>
              </a:rPr>
              <a:t>Реакции взаимодействия оксидов фосфора с водой</a:t>
            </a:r>
            <a:endParaRPr lang="ru-RU" sz="1400"/>
          </a:p>
        </p:txBody>
      </p:sp>
      <p:sp>
        <p:nvSpPr>
          <p:cNvPr id="78870" name="AutoShape 22">
            <a:hlinkClick r:id="rId5" action="ppaction://hlinksldjump" highlightClick="1"/>
          </p:cNvPr>
          <p:cNvSpPr>
            <a:spLocks noChangeArrowheads="1"/>
          </p:cNvSpPr>
          <p:nvPr/>
        </p:nvSpPr>
        <p:spPr bwMode="auto">
          <a:xfrm>
            <a:off x="10612438" y="6496050"/>
            <a:ext cx="358775" cy="360363"/>
          </a:xfrm>
          <a:prstGeom prst="actionButtonBackPrevious">
            <a:avLst/>
          </a:prstGeom>
          <a:solidFill>
            <a:schemeClr val="accent1"/>
          </a:solidFill>
          <a:ln w="9525">
            <a:noFill/>
            <a:miter lim="800000"/>
            <a:headEnd/>
            <a:tailEnd/>
          </a:ln>
          <a:effectLst/>
        </p:spPr>
        <p:txBody>
          <a:bodyPr wrap="none" anchor="ctr"/>
          <a:lstStyle/>
          <a:p>
            <a:endParaRPr lang="ru-RU"/>
          </a:p>
        </p:txBody>
      </p:sp>
      <p:sp>
        <p:nvSpPr>
          <p:cNvPr id="12"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ru-RU"/>
              <a:t>Дымовые завесы</a:t>
            </a:r>
          </a:p>
        </p:txBody>
      </p:sp>
      <p:sp>
        <p:nvSpPr>
          <p:cNvPr id="8" name="Дата 3"/>
          <p:cNvSpPr>
            <a:spLocks noGrp="1"/>
          </p:cNvSpPr>
          <p:nvPr>
            <p:ph type="dt" sz="half" idx="10"/>
          </p:nvPr>
        </p:nvSpPr>
        <p:spPr/>
        <p:txBody>
          <a:bodyPr/>
          <a:lstStyle/>
          <a:p>
            <a:endParaRPr lang="ru-RU"/>
          </a:p>
        </p:txBody>
      </p:sp>
      <p:sp>
        <p:nvSpPr>
          <p:cNvPr id="9" name="Нижний колонтитул 4"/>
          <p:cNvSpPr>
            <a:spLocks noGrp="1"/>
          </p:cNvSpPr>
          <p:nvPr>
            <p:ph type="ftr" sz="quarter" idx="11"/>
          </p:nvPr>
        </p:nvSpPr>
        <p:spPr/>
        <p:txBody>
          <a:bodyPr/>
          <a:lstStyle/>
          <a:p>
            <a:endParaRPr lang="ru-RU"/>
          </a:p>
        </p:txBody>
      </p:sp>
      <p:graphicFrame>
        <p:nvGraphicFramePr>
          <p:cNvPr id="111616" name="Object 0"/>
          <p:cNvGraphicFramePr>
            <a:graphicFrameLocks noChangeAspect="1"/>
          </p:cNvGraphicFramePr>
          <p:nvPr/>
        </p:nvGraphicFramePr>
        <p:xfrm>
          <a:off x="3235325" y="2168525"/>
          <a:ext cx="5221288" cy="474663"/>
        </p:xfrm>
        <a:graphic>
          <a:graphicData uri="http://schemas.openxmlformats.org/presentationml/2006/ole">
            <p:oleObj spid="_x0000_s111616" name="Формула" r:id="rId3" imgW="2514600" imgH="228600" progId="Equation.3">
              <p:embed/>
            </p:oleObj>
          </a:graphicData>
        </a:graphic>
      </p:graphicFrame>
      <p:graphicFrame>
        <p:nvGraphicFramePr>
          <p:cNvPr id="111617" name="Object 1"/>
          <p:cNvGraphicFramePr>
            <a:graphicFrameLocks noChangeAspect="1"/>
          </p:cNvGraphicFramePr>
          <p:nvPr/>
        </p:nvGraphicFramePr>
        <p:xfrm>
          <a:off x="3233738" y="3068638"/>
          <a:ext cx="3422650" cy="488950"/>
        </p:xfrm>
        <a:graphic>
          <a:graphicData uri="http://schemas.openxmlformats.org/presentationml/2006/ole">
            <p:oleObj spid="_x0000_s111617" name="Формула" r:id="rId4" imgW="1600200" imgH="228600" progId="Equation.3">
              <p:embed/>
            </p:oleObj>
          </a:graphicData>
        </a:graphic>
      </p:graphicFrame>
      <p:sp>
        <p:nvSpPr>
          <p:cNvPr id="93193" name="Rectangle 9"/>
          <p:cNvSpPr>
            <a:spLocks noChangeArrowheads="1"/>
          </p:cNvSpPr>
          <p:nvPr/>
        </p:nvSpPr>
        <p:spPr bwMode="auto">
          <a:xfrm>
            <a:off x="5311775" y="3246438"/>
            <a:ext cx="241300" cy="366712"/>
          </a:xfrm>
          <a:prstGeom prst="rect">
            <a:avLst/>
          </a:prstGeom>
          <a:noFill/>
          <a:ln w="9525">
            <a:noFill/>
            <a:miter lim="800000"/>
            <a:headEnd/>
            <a:tailEnd/>
          </a:ln>
          <a:effectLst/>
        </p:spPr>
        <p:txBody>
          <a:bodyPr wrap="none" anchor="ctr">
            <a:spAutoFit/>
          </a:bodyPr>
          <a:lstStyle/>
          <a:p>
            <a:r>
              <a:rPr lang="en-US"/>
              <a:t> </a:t>
            </a:r>
          </a:p>
        </p:txBody>
      </p:sp>
      <p:sp>
        <p:nvSpPr>
          <p:cNvPr id="93196" name="Rectangle 12"/>
          <p:cNvSpPr>
            <a:spLocks noChangeArrowheads="1"/>
          </p:cNvSpPr>
          <p:nvPr/>
        </p:nvSpPr>
        <p:spPr bwMode="auto">
          <a:xfrm>
            <a:off x="3224200" y="1709728"/>
            <a:ext cx="5181600" cy="366712"/>
          </a:xfrm>
          <a:prstGeom prst="rect">
            <a:avLst/>
          </a:prstGeom>
          <a:noFill/>
          <a:ln w="9525">
            <a:noFill/>
            <a:miter lim="800000"/>
            <a:headEnd/>
            <a:tailEnd/>
          </a:ln>
          <a:effectLst/>
        </p:spPr>
        <p:txBody>
          <a:bodyPr wrap="none">
            <a:spAutoFit/>
          </a:bodyPr>
          <a:lstStyle/>
          <a:p>
            <a:r>
              <a:rPr lang="ru-RU" i="1" dirty="0"/>
              <a:t>Реакции взаимодействия оксидов фосфора с водой</a:t>
            </a:r>
            <a:endParaRPr lang="ru-RU" dirty="0"/>
          </a:p>
        </p:txBody>
      </p:sp>
      <p:sp>
        <p:nvSpPr>
          <p:cNvPr id="93197" name="AutoShape 13">
            <a:hlinkClick r:id="" action="ppaction://hlinkshowjump?jump=previousslide" highlightClick="1"/>
          </p:cNvPr>
          <p:cNvSpPr>
            <a:spLocks noChangeArrowheads="1"/>
          </p:cNvSpPr>
          <p:nvPr/>
        </p:nvSpPr>
        <p:spPr bwMode="auto">
          <a:xfrm>
            <a:off x="10614025" y="6497638"/>
            <a:ext cx="358775" cy="360362"/>
          </a:xfrm>
          <a:prstGeom prst="actionButtonBackPrevious">
            <a:avLst/>
          </a:prstGeom>
          <a:solidFill>
            <a:schemeClr val="accent1"/>
          </a:solidFill>
          <a:ln w="9525">
            <a:noFill/>
            <a:miter lim="800000"/>
            <a:headEnd/>
            <a:tailEnd/>
          </a:ln>
          <a:effectLst/>
        </p:spPr>
        <p:txBody>
          <a:bodyPr wrap="none" anchor="ctr"/>
          <a:lstStyle/>
          <a:p>
            <a:endParaRPr lang="ru-RU"/>
          </a:p>
        </p:txBody>
      </p:sp>
      <p:graphicFrame>
        <p:nvGraphicFramePr>
          <p:cNvPr id="111618" name="Object 2"/>
          <p:cNvGraphicFramePr>
            <a:graphicFrameLocks noChangeAspect="1"/>
          </p:cNvGraphicFramePr>
          <p:nvPr/>
        </p:nvGraphicFramePr>
        <p:xfrm>
          <a:off x="3676640" y="4605344"/>
          <a:ext cx="1955800" cy="379412"/>
        </p:xfrm>
        <a:graphic>
          <a:graphicData uri="http://schemas.openxmlformats.org/presentationml/2006/ole">
            <p:oleObj spid="_x0000_s111618" name="Формула" r:id="rId5" imgW="914400" imgH="177480" progId="Equation.3">
              <p:embed/>
            </p:oleObj>
          </a:graphicData>
        </a:graphic>
      </p:graphicFrame>
      <p:sp>
        <p:nvSpPr>
          <p:cNvPr id="11" name="Прямоугольник 10"/>
          <p:cNvSpPr/>
          <p:nvPr/>
        </p:nvSpPr>
        <p:spPr>
          <a:xfrm>
            <a:off x="3495664" y="4062416"/>
            <a:ext cx="5793061" cy="369332"/>
          </a:xfrm>
          <a:prstGeom prst="rect">
            <a:avLst/>
          </a:prstGeom>
        </p:spPr>
        <p:txBody>
          <a:bodyPr wrap="none">
            <a:spAutoFit/>
          </a:bodyPr>
          <a:lstStyle/>
          <a:p>
            <a:r>
              <a:rPr lang="ru-RU" i="1" dirty="0" smtClean="0"/>
              <a:t>Реакции взаимодействия  фосфора с кислородом воздуха</a:t>
            </a:r>
            <a:endParaRPr lang="ru-RU" dirty="0"/>
          </a:p>
        </p:txBody>
      </p:sp>
      <p:graphicFrame>
        <p:nvGraphicFramePr>
          <p:cNvPr id="111619" name="Object 3"/>
          <p:cNvGraphicFramePr>
            <a:graphicFrameLocks noChangeAspect="1"/>
          </p:cNvGraphicFramePr>
          <p:nvPr/>
        </p:nvGraphicFramePr>
        <p:xfrm>
          <a:off x="3767128" y="5329248"/>
          <a:ext cx="1955800" cy="379413"/>
        </p:xfrm>
        <a:graphic>
          <a:graphicData uri="http://schemas.openxmlformats.org/presentationml/2006/ole">
            <p:oleObj spid="_x0000_s111619" name="Формула" r:id="rId6" imgW="914400" imgH="177480" progId="Equation.3">
              <p:embed/>
            </p:oleObj>
          </a:graphicData>
        </a:graphic>
      </p:graphicFrame>
      <p:sp>
        <p:nvSpPr>
          <p:cNvPr id="13"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12"/>
          <p:cNvSpPr>
            <a:spLocks noGrp="1"/>
          </p:cNvSpPr>
          <p:nvPr>
            <p:ph type="title"/>
          </p:nvPr>
        </p:nvSpPr>
        <p:spPr/>
        <p:txBody>
          <a:bodyPr/>
          <a:lstStyle/>
          <a:p>
            <a:r>
              <a:rPr lang="ru-RU" dirty="0" smtClean="0"/>
              <a:t>Ответы    - уравнения реакций </a:t>
            </a:r>
            <a:endParaRPr lang="ru-RU" dirty="0"/>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graphicFrame>
        <p:nvGraphicFramePr>
          <p:cNvPr id="112643" name="Object 4"/>
          <p:cNvGraphicFramePr>
            <a:graphicFrameLocks noChangeAspect="1"/>
          </p:cNvGraphicFramePr>
          <p:nvPr>
            <p:ph sz="half" idx="1"/>
          </p:nvPr>
        </p:nvGraphicFramePr>
        <p:xfrm>
          <a:off x="3133712" y="1347776"/>
          <a:ext cx="7540667" cy="542928"/>
        </p:xfrm>
        <a:graphic>
          <a:graphicData uri="http://schemas.openxmlformats.org/presentationml/2006/ole">
            <p:oleObj spid="_x0000_s112643" name="Формула" r:id="rId3" imgW="3174840" imgH="228600" progId="Equation.3">
              <p:embed/>
            </p:oleObj>
          </a:graphicData>
        </a:graphic>
      </p:graphicFrame>
      <p:graphicFrame>
        <p:nvGraphicFramePr>
          <p:cNvPr id="112644" name="Object 4"/>
          <p:cNvGraphicFramePr>
            <a:graphicFrameLocks noChangeAspect="1"/>
          </p:cNvGraphicFramePr>
          <p:nvPr/>
        </p:nvGraphicFramePr>
        <p:xfrm>
          <a:off x="3043224" y="1800216"/>
          <a:ext cx="2533664" cy="467646"/>
        </p:xfrm>
        <a:graphic>
          <a:graphicData uri="http://schemas.openxmlformats.org/presentationml/2006/ole">
            <p:oleObj spid="_x0000_s112644" name="Формула" r:id="rId4" imgW="1193800" imgH="215900" progId="Equation.3">
              <p:embed/>
            </p:oleObj>
          </a:graphicData>
        </a:graphic>
      </p:graphicFrame>
      <p:graphicFrame>
        <p:nvGraphicFramePr>
          <p:cNvPr id="112645" name="Object 5"/>
          <p:cNvGraphicFramePr>
            <a:graphicFrameLocks noChangeAspect="1"/>
          </p:cNvGraphicFramePr>
          <p:nvPr/>
        </p:nvGraphicFramePr>
        <p:xfrm>
          <a:off x="3133712" y="2252656"/>
          <a:ext cx="2376487" cy="428625"/>
        </p:xfrm>
        <a:graphic>
          <a:graphicData uri="http://schemas.openxmlformats.org/presentationml/2006/ole">
            <p:oleObj spid="_x0000_s112645" name="Формула" r:id="rId5" imgW="1231560" imgH="228600" progId="Equation.3">
              <p:embed/>
            </p:oleObj>
          </a:graphicData>
        </a:graphic>
      </p:graphicFrame>
      <p:graphicFrame>
        <p:nvGraphicFramePr>
          <p:cNvPr id="112646" name="Object 6"/>
          <p:cNvGraphicFramePr>
            <a:graphicFrameLocks noChangeAspect="1"/>
          </p:cNvGraphicFramePr>
          <p:nvPr/>
        </p:nvGraphicFramePr>
        <p:xfrm>
          <a:off x="3133712" y="2614608"/>
          <a:ext cx="3603625" cy="441325"/>
        </p:xfrm>
        <a:graphic>
          <a:graphicData uri="http://schemas.openxmlformats.org/presentationml/2006/ole">
            <p:oleObj spid="_x0000_s112646" name="Формула" r:id="rId6" imgW="1803240" imgH="228600" progId="Equation.3">
              <p:embed/>
            </p:oleObj>
          </a:graphicData>
        </a:graphic>
      </p:graphicFrame>
      <p:graphicFrame>
        <p:nvGraphicFramePr>
          <p:cNvPr id="112647" name="Object 7"/>
          <p:cNvGraphicFramePr>
            <a:graphicFrameLocks noChangeAspect="1"/>
          </p:cNvGraphicFramePr>
          <p:nvPr/>
        </p:nvGraphicFramePr>
        <p:xfrm>
          <a:off x="3133712" y="3067048"/>
          <a:ext cx="2424112" cy="438150"/>
        </p:xfrm>
        <a:graphic>
          <a:graphicData uri="http://schemas.openxmlformats.org/presentationml/2006/ole">
            <p:oleObj spid="_x0000_s112647" name="Формула" r:id="rId7" imgW="1231560" imgH="228600" progId="Equation.3">
              <p:embed/>
            </p:oleObj>
          </a:graphicData>
        </a:graphic>
      </p:graphicFrame>
      <p:graphicFrame>
        <p:nvGraphicFramePr>
          <p:cNvPr id="112648" name="Object 8"/>
          <p:cNvGraphicFramePr>
            <a:graphicFrameLocks noChangeAspect="1"/>
          </p:cNvGraphicFramePr>
          <p:nvPr/>
        </p:nvGraphicFramePr>
        <p:xfrm>
          <a:off x="6119816" y="3067048"/>
          <a:ext cx="2376487" cy="427037"/>
        </p:xfrm>
        <a:graphic>
          <a:graphicData uri="http://schemas.openxmlformats.org/presentationml/2006/ole">
            <p:oleObj spid="_x0000_s112648" name="Формула" r:id="rId8" imgW="1193760" imgH="215640" progId="Equation.3">
              <p:embed/>
            </p:oleObj>
          </a:graphicData>
        </a:graphic>
      </p:graphicFrame>
      <p:graphicFrame>
        <p:nvGraphicFramePr>
          <p:cNvPr id="112649" name="Object 9"/>
          <p:cNvGraphicFramePr>
            <a:graphicFrameLocks noChangeAspect="1"/>
          </p:cNvGraphicFramePr>
          <p:nvPr/>
        </p:nvGraphicFramePr>
        <p:xfrm>
          <a:off x="3224200" y="3519488"/>
          <a:ext cx="3854450" cy="490537"/>
        </p:xfrm>
        <a:graphic>
          <a:graphicData uri="http://schemas.openxmlformats.org/presentationml/2006/ole">
            <p:oleObj spid="_x0000_s112649" name="Формула" r:id="rId9" imgW="1803240" imgH="228600" progId="Equation.3">
              <p:embed/>
            </p:oleObj>
          </a:graphicData>
        </a:graphic>
      </p:graphicFrame>
      <p:graphicFrame>
        <p:nvGraphicFramePr>
          <p:cNvPr id="112650" name="Object 10"/>
          <p:cNvGraphicFramePr>
            <a:graphicFrameLocks noChangeAspect="1"/>
          </p:cNvGraphicFramePr>
          <p:nvPr/>
        </p:nvGraphicFramePr>
        <p:xfrm>
          <a:off x="3224200" y="3971928"/>
          <a:ext cx="5943600" cy="465137"/>
        </p:xfrm>
        <a:graphic>
          <a:graphicData uri="http://schemas.openxmlformats.org/presentationml/2006/ole">
            <p:oleObj spid="_x0000_s112650" name="Формула" r:id="rId10" imgW="2857320" imgH="228600" progId="Equation.3">
              <p:embed/>
            </p:oleObj>
          </a:graphicData>
        </a:graphic>
      </p:graphicFrame>
      <p:graphicFrame>
        <p:nvGraphicFramePr>
          <p:cNvPr id="112651" name="Object 11"/>
          <p:cNvGraphicFramePr>
            <a:graphicFrameLocks noChangeAspect="1"/>
          </p:cNvGraphicFramePr>
          <p:nvPr/>
        </p:nvGraphicFramePr>
        <p:xfrm>
          <a:off x="3314688" y="4424368"/>
          <a:ext cx="5219700" cy="519112"/>
        </p:xfrm>
        <a:graphic>
          <a:graphicData uri="http://schemas.openxmlformats.org/presentationml/2006/ole">
            <p:oleObj spid="_x0000_s112651" name="Формула" r:id="rId11" imgW="2222280" imgH="228600" progId="Equation.3">
              <p:embed/>
            </p:oleObj>
          </a:graphicData>
        </a:graphic>
      </p:graphicFrame>
      <p:graphicFrame>
        <p:nvGraphicFramePr>
          <p:cNvPr id="112652" name="Object 12"/>
          <p:cNvGraphicFramePr>
            <a:graphicFrameLocks noChangeAspect="1"/>
          </p:cNvGraphicFramePr>
          <p:nvPr/>
        </p:nvGraphicFramePr>
        <p:xfrm>
          <a:off x="3314688" y="4967296"/>
          <a:ext cx="4770437" cy="460375"/>
        </p:xfrm>
        <a:graphic>
          <a:graphicData uri="http://schemas.openxmlformats.org/presentationml/2006/ole">
            <p:oleObj spid="_x0000_s112652" name="Формула" r:id="rId12" imgW="2311200" imgH="228600" progId="Equation.3">
              <p:embed/>
            </p:oleObj>
          </a:graphicData>
        </a:graphic>
      </p:graphicFrame>
      <p:graphicFrame>
        <p:nvGraphicFramePr>
          <p:cNvPr id="112653" name="Object 13"/>
          <p:cNvGraphicFramePr>
            <a:graphicFrameLocks noChangeAspect="1"/>
          </p:cNvGraphicFramePr>
          <p:nvPr/>
        </p:nvGraphicFramePr>
        <p:xfrm>
          <a:off x="3314688" y="5419736"/>
          <a:ext cx="3690938" cy="501650"/>
        </p:xfrm>
        <a:graphic>
          <a:graphicData uri="http://schemas.openxmlformats.org/presentationml/2006/ole">
            <p:oleObj spid="_x0000_s112653" name="Формула" r:id="rId13" imgW="1574640" imgH="215640" progId="Equation.3">
              <p:embed/>
            </p:oleObj>
          </a:graphicData>
        </a:graphic>
      </p:graphicFrame>
      <p:graphicFrame>
        <p:nvGraphicFramePr>
          <p:cNvPr id="112654" name="Object 14"/>
          <p:cNvGraphicFramePr>
            <a:graphicFrameLocks noChangeAspect="1"/>
          </p:cNvGraphicFramePr>
          <p:nvPr/>
        </p:nvGraphicFramePr>
        <p:xfrm>
          <a:off x="3314688" y="6053152"/>
          <a:ext cx="2417762" cy="379412"/>
        </p:xfrm>
        <a:graphic>
          <a:graphicData uri="http://schemas.openxmlformats.org/presentationml/2006/ole">
            <p:oleObj spid="_x0000_s112654" name="Формула" r:id="rId14" imgW="1130040" imgH="177480" progId="Equation.3">
              <p:embed/>
            </p:oleObj>
          </a:graphicData>
        </a:graphic>
      </p:graphicFrame>
      <p:graphicFrame>
        <p:nvGraphicFramePr>
          <p:cNvPr id="112655" name="Object 15"/>
          <p:cNvGraphicFramePr>
            <a:graphicFrameLocks noChangeAspect="1"/>
          </p:cNvGraphicFramePr>
          <p:nvPr/>
        </p:nvGraphicFramePr>
        <p:xfrm>
          <a:off x="6753232" y="6053152"/>
          <a:ext cx="2444750" cy="379412"/>
        </p:xfrm>
        <a:graphic>
          <a:graphicData uri="http://schemas.openxmlformats.org/presentationml/2006/ole">
            <p:oleObj spid="_x0000_s112655" name="Формула" r:id="rId15" imgW="1143000" imgH="177480" progId="Equation.3">
              <p:embed/>
            </p:oleObj>
          </a:graphicData>
        </a:graphic>
      </p:graphicFrame>
      <p:sp>
        <p:nvSpPr>
          <p:cNvPr id="30" name="5-конечная звезда 29">
            <a:hlinkClick r:id="rId16" action="ppaction://hlinksldjump"/>
          </p:cNvPr>
          <p:cNvSpPr/>
          <p:nvPr/>
        </p:nvSpPr>
        <p:spPr bwMode="auto">
          <a:xfrm>
            <a:off x="10429872" y="6053152"/>
            <a:ext cx="542928" cy="542928"/>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ru-RU" sz="1800" b="0" i="0" u="none" strike="noStrike" cap="none" normalizeH="0" baseline="0" smtClean="0">
              <a:ln>
                <a:noFill/>
              </a:ln>
              <a:solidFill>
                <a:schemeClr val="tx1"/>
              </a:solidFill>
              <a:effectLst/>
              <a:latin typeface="Times New Roman" pitchFamily="18" charset="0"/>
            </a:endParaRPr>
          </a:p>
        </p:txBody>
      </p:sp>
      <p:sp>
        <p:nvSpPr>
          <p:cNvPr id="19"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5-конечная звезда 11">
            <a:hlinkClick r:id="rId3" action="ppaction://hlinksldjump"/>
          </p:cNvPr>
          <p:cNvSpPr/>
          <p:nvPr/>
        </p:nvSpPr>
        <p:spPr bwMode="auto">
          <a:xfrm>
            <a:off x="0" y="0"/>
            <a:ext cx="271464" cy="271464"/>
          </a:xfrm>
          <a:prstGeom prst="star5">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ru-RU" sz="1800" b="0" i="0" u="none" strike="noStrike" cap="none" normalizeH="0" baseline="0" smtClean="0">
              <a:ln>
                <a:noFill/>
              </a:ln>
              <a:solidFill>
                <a:schemeClr val="tx1"/>
              </a:solidFill>
              <a:effectLst/>
              <a:latin typeface="Times New Roman" pitchFamily="18" charset="0"/>
            </a:endParaRPr>
          </a:p>
        </p:txBody>
      </p:sp>
      <p:sp>
        <p:nvSpPr>
          <p:cNvPr id="8" name="Дата 2"/>
          <p:cNvSpPr>
            <a:spLocks noGrp="1"/>
          </p:cNvSpPr>
          <p:nvPr>
            <p:ph type="dt" sz="half" idx="10"/>
          </p:nvPr>
        </p:nvSpPr>
        <p:spPr/>
        <p:txBody>
          <a:bodyPr/>
          <a:lstStyle/>
          <a:p>
            <a:endParaRPr lang="ru-RU"/>
          </a:p>
        </p:txBody>
      </p:sp>
      <p:sp>
        <p:nvSpPr>
          <p:cNvPr id="9" name="Нижний колонтитул 3"/>
          <p:cNvSpPr>
            <a:spLocks noGrp="1"/>
          </p:cNvSpPr>
          <p:nvPr>
            <p:ph type="ftr" sz="quarter" idx="11"/>
          </p:nvPr>
        </p:nvSpPr>
        <p:spPr/>
        <p:txBody>
          <a:bodyPr/>
          <a:lstStyle/>
          <a:p>
            <a:endParaRPr lang="ru-RU"/>
          </a:p>
        </p:txBody>
      </p:sp>
      <p:sp>
        <p:nvSpPr>
          <p:cNvPr id="35843" name="Rectangle 3"/>
          <p:cNvSpPr>
            <a:spLocks noChangeArrowheads="1"/>
          </p:cNvSpPr>
          <p:nvPr/>
        </p:nvSpPr>
        <p:spPr bwMode="auto">
          <a:xfrm>
            <a:off x="3048000" y="1447800"/>
            <a:ext cx="7696200" cy="5029200"/>
          </a:xfrm>
          <a:prstGeom prst="rect">
            <a:avLst/>
          </a:prstGeom>
          <a:noFill/>
          <a:ln w="9525">
            <a:noFill/>
            <a:miter lim="800000"/>
            <a:headEnd/>
            <a:tailEnd/>
          </a:ln>
        </p:spPr>
        <p:txBody>
          <a:bodyPr lIns="92075" tIns="46038" rIns="92075" bIns="46038"/>
          <a:lstStyle/>
          <a:p>
            <a:pPr hangingPunct="0">
              <a:lnSpc>
                <a:spcPct val="110000"/>
              </a:lnSpc>
            </a:pPr>
            <a:endParaRPr kumimoji="0" lang="ru-RU" dirty="0"/>
          </a:p>
        </p:txBody>
      </p:sp>
      <p:sp>
        <p:nvSpPr>
          <p:cNvPr id="35864" name="AutoShape 24">
            <a:hlinkClick r:id="rId4" action="ppaction://hlinksldjump"/>
          </p:cNvPr>
          <p:cNvSpPr>
            <a:spLocks noChangeArrowheads="1"/>
          </p:cNvSpPr>
          <p:nvPr/>
        </p:nvSpPr>
        <p:spPr bwMode="blackWhite">
          <a:xfrm>
            <a:off x="-228600" y="3505200"/>
            <a:ext cx="3048000" cy="384175"/>
          </a:xfrm>
          <a:prstGeom prst="roundRect">
            <a:avLst>
              <a:gd name="adj" fmla="val 50000"/>
            </a:avLst>
          </a:prstGeom>
          <a:solidFill>
            <a:schemeClr val="tx2">
              <a:alpha val="50000"/>
            </a:schemeClr>
          </a:solidFill>
          <a:ln w="9525">
            <a:noFill/>
            <a:round/>
            <a:headEnd/>
            <a:tailEnd/>
          </a:ln>
          <a:effectLst/>
        </p:spPr>
        <p:txBody>
          <a:bodyPr lIns="92075" tIns="46038" rIns="92075" bIns="46038"/>
          <a:lstStyle/>
          <a:p>
            <a:pPr algn="r" hangingPunct="0">
              <a:lnSpc>
                <a:spcPct val="80000"/>
              </a:lnSpc>
              <a:spcBef>
                <a:spcPct val="50000"/>
              </a:spcBef>
            </a:pPr>
            <a:endParaRPr lang="ru-RU" sz="2400" i="1">
              <a:solidFill>
                <a:schemeClr val="folHlink"/>
              </a:solidFill>
            </a:endParaRPr>
          </a:p>
        </p:txBody>
      </p:sp>
      <p:pic>
        <p:nvPicPr>
          <p:cNvPr id="10" name="Picture 0"/>
          <p:cNvPicPr>
            <a:picLocks noChangeAspect="1" noChangeArrowheads="1"/>
          </p:cNvPicPr>
          <p:nvPr/>
        </p:nvPicPr>
        <p:blipFill>
          <a:blip r:embed="rId5"/>
          <a:srcRect/>
          <a:stretch>
            <a:fillRect/>
          </a:stretch>
        </p:blipFill>
        <p:spPr bwMode="auto">
          <a:xfrm>
            <a:off x="3043224" y="457200"/>
            <a:ext cx="7929576" cy="438136"/>
          </a:xfrm>
          <a:prstGeom prst="rect">
            <a:avLst/>
          </a:prstGeom>
          <a:noFill/>
          <a:ln w="9525">
            <a:noFill/>
            <a:miter lim="800000"/>
            <a:headEnd/>
            <a:tailEnd/>
          </a:ln>
          <a:effectLst/>
        </p:spPr>
      </p:pic>
      <p:sp>
        <p:nvSpPr>
          <p:cNvPr id="11" name="Text Box 5"/>
          <p:cNvSpPr txBox="1">
            <a:spLocks noChangeArrowheads="1"/>
          </p:cNvSpPr>
          <p:nvPr/>
        </p:nvSpPr>
        <p:spPr bwMode="auto">
          <a:xfrm>
            <a:off x="3043224" y="804848"/>
            <a:ext cx="7929576" cy="6417141"/>
          </a:xfrm>
          <a:prstGeom prst="rect">
            <a:avLst/>
          </a:prstGeom>
          <a:noFill/>
          <a:ln w="9525">
            <a:noFill/>
            <a:miter lim="800000"/>
            <a:headEnd/>
            <a:tailEnd/>
          </a:ln>
          <a:effectLst/>
        </p:spPr>
        <p:txBody>
          <a:bodyPr wrap="square">
            <a:spAutoFit/>
          </a:bodyPr>
          <a:lstStyle/>
          <a:p>
            <a:pPr marL="342900" indent="-342900">
              <a:spcBef>
                <a:spcPts val="0"/>
              </a:spcBef>
              <a:buFontTx/>
              <a:buAutoNum type="arabicPeriod"/>
            </a:pPr>
            <a:r>
              <a:rPr lang="ru-RU" b="1" dirty="0"/>
              <a:t>Составить схему реакции.</a:t>
            </a:r>
          </a:p>
          <a:p>
            <a:pPr marL="342900" indent="-342900">
              <a:spcBef>
                <a:spcPts val="0"/>
              </a:spcBef>
              <a:buFontTx/>
              <a:buAutoNum type="arabicPeriod"/>
            </a:pPr>
            <a:r>
              <a:rPr lang="ru-RU" b="1" dirty="0"/>
              <a:t>Определить степени окисления элементов в реагентах и продуктах реакции.</a:t>
            </a:r>
          </a:p>
          <a:p>
            <a:pPr marL="342900" indent="-342900">
              <a:spcBef>
                <a:spcPts val="0"/>
              </a:spcBef>
              <a:buFontTx/>
              <a:buAutoNum type="arabicPeriod"/>
            </a:pPr>
            <a:r>
              <a:rPr lang="ru-RU" b="1" dirty="0"/>
              <a:t>Определить, является реакция окислительно-восстановительной или она протекает без изменения степеней окисления элементов.</a:t>
            </a:r>
          </a:p>
          <a:p>
            <a:pPr marL="342900" indent="-342900">
              <a:spcBef>
                <a:spcPts val="0"/>
              </a:spcBef>
              <a:buFontTx/>
              <a:buAutoNum type="arabicPeriod"/>
            </a:pPr>
            <a:r>
              <a:rPr lang="ru-RU" b="1" dirty="0"/>
              <a:t>Подчеркнуть элементы, степени окисления которых изменяются.</a:t>
            </a:r>
          </a:p>
          <a:p>
            <a:pPr marL="342900" indent="-342900">
              <a:spcBef>
                <a:spcPts val="0"/>
              </a:spcBef>
              <a:buFontTx/>
              <a:buAutoNum type="arabicPeriod"/>
            </a:pPr>
            <a:r>
              <a:rPr lang="ru-RU" b="1" dirty="0"/>
              <a:t>Определить, какой элемент окисляется (его степень окисления повышается) и какой элемент восстанавливается (его степень окисления понижается) в процессе реакции.</a:t>
            </a:r>
          </a:p>
          <a:p>
            <a:pPr marL="342900" indent="-342900">
              <a:spcBef>
                <a:spcPts val="0"/>
              </a:spcBef>
              <a:buFontTx/>
              <a:buAutoNum type="arabicPeriod"/>
            </a:pPr>
            <a:r>
              <a:rPr lang="ru-RU" b="1" dirty="0"/>
              <a:t>В левой части схемы обозначить с помощью стрелок процесс окисления (смещение электронов от атома элемента) и процесс восстановления (смещение электронов к атому элемента)</a:t>
            </a:r>
          </a:p>
          <a:p>
            <a:pPr marL="342900" indent="-342900">
              <a:spcBef>
                <a:spcPts val="0"/>
              </a:spcBef>
              <a:buFontTx/>
              <a:buAutoNum type="arabicPeriod"/>
            </a:pPr>
            <a:r>
              <a:rPr lang="ru-RU" b="1" dirty="0"/>
              <a:t>Определить восстановитель и окислитель.</a:t>
            </a:r>
          </a:p>
          <a:p>
            <a:pPr marL="342900" indent="-342900">
              <a:spcBef>
                <a:spcPts val="0"/>
              </a:spcBef>
              <a:buFontTx/>
              <a:buAutoNum type="arabicPeriod"/>
            </a:pPr>
            <a:r>
              <a:rPr lang="ru-RU" b="1" dirty="0"/>
              <a:t>Сбалансировать число электронов между окислителем и восстановителем.</a:t>
            </a:r>
          </a:p>
          <a:p>
            <a:pPr marL="342900" indent="-342900">
              <a:spcBef>
                <a:spcPts val="0"/>
              </a:spcBef>
              <a:buFontTx/>
              <a:buAutoNum type="arabicPeriod"/>
            </a:pPr>
            <a:r>
              <a:rPr lang="ru-RU" b="1" dirty="0"/>
              <a:t>Определить коэффициенты для окислителя и восстановителя, продуктов окисления и восстановления.</a:t>
            </a:r>
          </a:p>
          <a:p>
            <a:pPr marL="342900" indent="-342900">
              <a:spcBef>
                <a:spcPts val="0"/>
              </a:spcBef>
              <a:buFontTx/>
              <a:buAutoNum type="arabicPeriod"/>
            </a:pPr>
            <a:r>
              <a:rPr lang="ru-RU" b="1" dirty="0"/>
              <a:t>Записать коэффициент перед формулой вещества, определяющего среду раствора.</a:t>
            </a:r>
          </a:p>
          <a:p>
            <a:pPr marL="342900" indent="-342900">
              <a:spcBef>
                <a:spcPts val="0"/>
              </a:spcBef>
              <a:buFontTx/>
              <a:buAutoNum type="arabicPeriod"/>
            </a:pPr>
            <a:r>
              <a:rPr lang="ru-RU" b="1" dirty="0"/>
              <a:t>Проверить уравнение реакции.</a:t>
            </a:r>
          </a:p>
          <a:p>
            <a:pPr marL="342900" indent="-342900">
              <a:spcBef>
                <a:spcPct val="50000"/>
              </a:spcBef>
              <a:buFontTx/>
              <a:buAutoNum type="arabicPeriod"/>
            </a:pPr>
            <a:endParaRPr lang="ru-RU" sz="1600" dirty="0"/>
          </a:p>
          <a:p>
            <a:pPr marL="342900" indent="-342900">
              <a:spcBef>
                <a:spcPct val="50000"/>
              </a:spcBef>
              <a:buFontTx/>
              <a:buAutoNum type="arabicPeriod"/>
            </a:pPr>
            <a:endParaRPr lang="ru-RU" dirty="0"/>
          </a:p>
        </p:txBody>
      </p:sp>
      <p:sp>
        <p:nvSpPr>
          <p:cNvPr id="13" name="AutoShape 13">
            <a:hlinkClick r:id="" action="ppaction://hlinkshowjump?jump=lastslideviewed" highlightClick="1"/>
          </p:cNvPr>
          <p:cNvSpPr>
            <a:spLocks noChangeArrowheads="1"/>
          </p:cNvSpPr>
          <p:nvPr/>
        </p:nvSpPr>
        <p:spPr bwMode="auto">
          <a:xfrm>
            <a:off x="10614025" y="6497638"/>
            <a:ext cx="358775" cy="360362"/>
          </a:xfrm>
          <a:prstGeom prst="actionButtonBackPrevious">
            <a:avLst/>
          </a:prstGeom>
          <a:solidFill>
            <a:schemeClr val="accent1"/>
          </a:solidFill>
          <a:ln w="9525">
            <a:noFill/>
            <a:miter lim="800000"/>
            <a:headEnd/>
            <a:tailEnd/>
          </a:ln>
          <a:effectLst/>
        </p:spPr>
        <p:txBody>
          <a:bodyPr wrap="none" anchor="ctr"/>
          <a:lstStyle/>
          <a:p>
            <a:endParaRPr lang="ru-RU"/>
          </a:p>
        </p:txBody>
      </p:sp>
      <p:sp>
        <p:nvSpPr>
          <p:cNvPr id="14"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6" name="Rectangle 6"/>
          <p:cNvSpPr>
            <a:spLocks noGrp="1" noChangeArrowheads="1"/>
          </p:cNvSpPr>
          <p:nvPr>
            <p:ph type="title"/>
          </p:nvPr>
        </p:nvSpPr>
        <p:spPr/>
        <p:txBody>
          <a:bodyPr/>
          <a:lstStyle/>
          <a:p>
            <a:r>
              <a:rPr lang="ru-RU" dirty="0"/>
              <a:t>Используемые материалы</a:t>
            </a:r>
          </a:p>
        </p:txBody>
      </p:sp>
      <p:sp>
        <p:nvSpPr>
          <p:cNvPr id="8" name="Дата 2"/>
          <p:cNvSpPr>
            <a:spLocks noGrp="1"/>
          </p:cNvSpPr>
          <p:nvPr>
            <p:ph type="dt" sz="half" idx="10"/>
          </p:nvPr>
        </p:nvSpPr>
        <p:spPr/>
        <p:txBody>
          <a:bodyPr/>
          <a:lstStyle/>
          <a:p>
            <a:endParaRPr lang="ru-RU"/>
          </a:p>
        </p:txBody>
      </p:sp>
      <p:sp>
        <p:nvSpPr>
          <p:cNvPr id="9" name="Нижний колонтитул 3"/>
          <p:cNvSpPr>
            <a:spLocks noGrp="1"/>
          </p:cNvSpPr>
          <p:nvPr>
            <p:ph type="ftr" sz="quarter" idx="11"/>
          </p:nvPr>
        </p:nvSpPr>
        <p:spPr/>
        <p:txBody>
          <a:bodyPr/>
          <a:lstStyle/>
          <a:p>
            <a:endParaRPr lang="ru-RU"/>
          </a:p>
        </p:txBody>
      </p:sp>
      <p:sp>
        <p:nvSpPr>
          <p:cNvPr id="35843" name="Rectangle 3"/>
          <p:cNvSpPr>
            <a:spLocks noChangeArrowheads="1"/>
          </p:cNvSpPr>
          <p:nvPr/>
        </p:nvSpPr>
        <p:spPr bwMode="auto">
          <a:xfrm>
            <a:off x="3048000" y="1447800"/>
            <a:ext cx="7696200" cy="5029200"/>
          </a:xfrm>
          <a:prstGeom prst="rect">
            <a:avLst/>
          </a:prstGeom>
          <a:noFill/>
          <a:ln w="9525">
            <a:noFill/>
            <a:miter lim="800000"/>
            <a:headEnd/>
            <a:tailEnd/>
          </a:ln>
        </p:spPr>
        <p:txBody>
          <a:bodyPr lIns="92075" tIns="46038" rIns="92075" bIns="46038"/>
          <a:lstStyle/>
          <a:p>
            <a:pPr hangingPunct="0">
              <a:lnSpc>
                <a:spcPct val="110000"/>
              </a:lnSpc>
            </a:pPr>
            <a:r>
              <a:rPr kumimoji="0" lang="ru-RU" dirty="0"/>
              <a:t>1.В.Ф. </a:t>
            </a:r>
            <a:r>
              <a:rPr kumimoji="0" lang="ru-RU" dirty="0" err="1"/>
              <a:t>Сугатова</a:t>
            </a:r>
            <a:r>
              <a:rPr kumimoji="0" lang="ru-RU" dirty="0"/>
              <a:t> Посвящается Великой Отечественной войне.// </a:t>
            </a:r>
            <a:r>
              <a:rPr kumimoji="0" lang="ru-RU" dirty="0" err="1"/>
              <a:t>Химия.Приложение</a:t>
            </a:r>
            <a:r>
              <a:rPr kumimoji="0" lang="ru-RU" dirty="0"/>
              <a:t> к газете «Первое сентября»,  № 16, 1999</a:t>
            </a:r>
          </a:p>
        </p:txBody>
      </p:sp>
      <p:sp>
        <p:nvSpPr>
          <p:cNvPr id="35864" name="AutoShape 24"/>
          <p:cNvSpPr>
            <a:spLocks noChangeArrowheads="1"/>
          </p:cNvSpPr>
          <p:nvPr/>
        </p:nvSpPr>
        <p:spPr bwMode="blackWhite">
          <a:xfrm>
            <a:off x="-228600" y="3505200"/>
            <a:ext cx="3048000" cy="384175"/>
          </a:xfrm>
          <a:prstGeom prst="roundRect">
            <a:avLst>
              <a:gd name="adj" fmla="val 50000"/>
            </a:avLst>
          </a:prstGeom>
          <a:solidFill>
            <a:schemeClr val="tx2">
              <a:alpha val="50000"/>
            </a:schemeClr>
          </a:solidFill>
          <a:ln w="9525">
            <a:noFill/>
            <a:round/>
            <a:headEnd/>
            <a:tailEnd/>
          </a:ln>
          <a:effectLst/>
        </p:spPr>
        <p:txBody>
          <a:bodyPr lIns="92075" tIns="46038" rIns="92075" bIns="46038"/>
          <a:lstStyle/>
          <a:p>
            <a:pPr algn="r" hangingPunct="0">
              <a:lnSpc>
                <a:spcPct val="80000"/>
              </a:lnSpc>
              <a:spcBef>
                <a:spcPct val="50000"/>
              </a:spcBef>
            </a:pPr>
            <a:endParaRPr lang="ru-RU" sz="2400" i="1">
              <a:solidFill>
                <a:schemeClr val="folHlink"/>
              </a:solidFill>
            </a:endParaRPr>
          </a:p>
        </p:txBody>
      </p:sp>
      <p:sp>
        <p:nvSpPr>
          <p:cNvPr id="35865" name="Rectangle 25"/>
          <p:cNvSpPr>
            <a:spLocks noChangeArrowheads="1"/>
          </p:cNvSpPr>
          <p:nvPr/>
        </p:nvSpPr>
        <p:spPr bwMode="auto">
          <a:xfrm>
            <a:off x="3200400" y="4191000"/>
            <a:ext cx="4425950" cy="366713"/>
          </a:xfrm>
          <a:prstGeom prst="rect">
            <a:avLst/>
          </a:prstGeom>
          <a:noFill/>
          <a:ln w="9525">
            <a:noFill/>
            <a:miter lim="800000"/>
            <a:headEnd/>
            <a:tailEnd/>
          </a:ln>
          <a:effectLst/>
        </p:spPr>
        <p:txBody>
          <a:bodyPr wrap="none">
            <a:spAutoFit/>
          </a:bodyPr>
          <a:lstStyle/>
          <a:p>
            <a:r>
              <a:rPr lang="ru-RU"/>
              <a:t>http://nuclphys.sinp.msu.ru/spargalka/hist.htm</a:t>
            </a:r>
          </a:p>
        </p:txBody>
      </p:sp>
      <p:sp>
        <p:nvSpPr>
          <p:cNvPr id="35866" name="Rectangle 26"/>
          <p:cNvSpPr>
            <a:spLocks noChangeArrowheads="1"/>
          </p:cNvSpPr>
          <p:nvPr/>
        </p:nvSpPr>
        <p:spPr bwMode="auto">
          <a:xfrm>
            <a:off x="3200400" y="3429000"/>
            <a:ext cx="4572000" cy="366713"/>
          </a:xfrm>
          <a:prstGeom prst="rect">
            <a:avLst/>
          </a:prstGeom>
          <a:noFill/>
          <a:ln w="9525">
            <a:noFill/>
            <a:miter lim="800000"/>
            <a:headEnd/>
            <a:tailEnd/>
          </a:ln>
          <a:effectLst/>
        </p:spPr>
        <p:txBody>
          <a:bodyPr wrap="none">
            <a:spAutoFit/>
          </a:bodyPr>
          <a:lstStyle/>
          <a:p>
            <a:r>
              <a:rPr lang="ru-RU"/>
              <a:t>http://himvoiska.narod.ru/chemitems41-45.html</a:t>
            </a:r>
          </a:p>
        </p:txBody>
      </p:sp>
      <p:sp>
        <p:nvSpPr>
          <p:cNvPr id="35867" name="Rectangle 27"/>
          <p:cNvSpPr>
            <a:spLocks noChangeArrowheads="1"/>
          </p:cNvSpPr>
          <p:nvPr/>
        </p:nvSpPr>
        <p:spPr bwMode="auto">
          <a:xfrm>
            <a:off x="3124200" y="2438400"/>
            <a:ext cx="6108700" cy="695325"/>
          </a:xfrm>
          <a:prstGeom prst="rect">
            <a:avLst/>
          </a:prstGeom>
          <a:noFill/>
          <a:ln w="9525">
            <a:noFill/>
            <a:miter lim="800000"/>
            <a:headEnd/>
            <a:tailEnd/>
          </a:ln>
          <a:effectLst/>
        </p:spPr>
        <p:txBody>
          <a:bodyPr wrap="none">
            <a:spAutoFit/>
          </a:bodyPr>
          <a:lstStyle/>
          <a:p>
            <a:pPr hangingPunct="0">
              <a:lnSpc>
                <a:spcPct val="110000"/>
              </a:lnSpc>
            </a:pPr>
            <a:r>
              <a:rPr kumimoji="0" lang="ru-RU"/>
              <a:t>2.С.Д. Червонная Элементы в военном деле.// </a:t>
            </a:r>
          </a:p>
          <a:p>
            <a:pPr hangingPunct="0">
              <a:lnSpc>
                <a:spcPct val="110000"/>
              </a:lnSpc>
            </a:pPr>
            <a:r>
              <a:rPr kumimoji="0" lang="ru-RU"/>
              <a:t>Химия.Приложение к газете «Первое сентября»,  № 39, 1997</a:t>
            </a:r>
          </a:p>
        </p:txBody>
      </p:sp>
      <p:sp>
        <p:nvSpPr>
          <p:cNvPr id="10"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0" name="Rectangle 6"/>
          <p:cNvSpPr>
            <a:spLocks noGrp="1" noChangeArrowheads="1"/>
          </p:cNvSpPr>
          <p:nvPr>
            <p:ph type="title"/>
          </p:nvPr>
        </p:nvSpPr>
        <p:spPr>
          <a:xfrm>
            <a:off x="3314688" y="442896"/>
            <a:ext cx="7658112" cy="2308966"/>
          </a:xfrm>
        </p:spPr>
        <p:txBody>
          <a:bodyPr/>
          <a:lstStyle/>
          <a:p>
            <a:r>
              <a:rPr lang="ru-RU" sz="6000" dirty="0" smtClean="0">
                <a:solidFill>
                  <a:schemeClr val="accent6">
                    <a:lumMod val="50000"/>
                  </a:schemeClr>
                </a:solidFill>
              </a:rPr>
              <a:t>Выводы…</a:t>
            </a:r>
            <a:br>
              <a:rPr lang="ru-RU" sz="6000" dirty="0" smtClean="0">
                <a:solidFill>
                  <a:schemeClr val="accent6">
                    <a:lumMod val="50000"/>
                  </a:schemeClr>
                </a:solidFill>
              </a:rPr>
            </a:br>
            <a:r>
              <a:rPr lang="ru-RU" sz="6000" dirty="0" smtClean="0">
                <a:solidFill>
                  <a:schemeClr val="accent6">
                    <a:lumMod val="50000"/>
                  </a:schemeClr>
                </a:solidFill>
              </a:rPr>
              <a:t>сделайте сами, устно.</a:t>
            </a:r>
            <a:endParaRPr lang="ru-RU" sz="6000" dirty="0">
              <a:solidFill>
                <a:schemeClr val="accent6">
                  <a:lumMod val="50000"/>
                </a:schemeClr>
              </a:solidFill>
            </a:endParaRPr>
          </a:p>
        </p:txBody>
      </p:sp>
      <p:sp>
        <p:nvSpPr>
          <p:cNvPr id="15" name="Содержимое 14"/>
          <p:cNvSpPr>
            <a:spLocks noGrp="1"/>
          </p:cNvSpPr>
          <p:nvPr>
            <p:ph idx="1"/>
          </p:nvPr>
        </p:nvSpPr>
        <p:spPr>
          <a:xfrm>
            <a:off x="3405176" y="2886072"/>
            <a:ext cx="7018349" cy="3240091"/>
          </a:xfrm>
        </p:spPr>
        <p:txBody>
          <a:bodyPr/>
          <a:lstStyle/>
          <a:p>
            <a:r>
              <a:rPr lang="ru-RU" sz="4800" dirty="0" smtClean="0">
                <a:solidFill>
                  <a:srgbClr val="C00000"/>
                </a:solidFill>
                <a:hlinkClick r:id="rId3" action="ppaction://hlinkfile"/>
              </a:rPr>
              <a:t>Проверь себя </a:t>
            </a:r>
            <a:endParaRPr lang="en-US" sz="4800" dirty="0" smtClean="0">
              <a:solidFill>
                <a:srgbClr val="C00000"/>
              </a:solidFill>
              <a:hlinkClick r:id="rId3" action="ppaction://hlinkfile"/>
            </a:endParaRPr>
          </a:p>
          <a:p>
            <a:r>
              <a:rPr lang="ru-RU" sz="4800" b="1" i="1" dirty="0" smtClean="0"/>
              <a:t>Домашнее </a:t>
            </a:r>
            <a:r>
              <a:rPr lang="ru-RU" sz="4800" b="1" i="1" dirty="0" smtClean="0"/>
              <a:t>задание:</a:t>
            </a:r>
            <a:endParaRPr lang="ru-RU" sz="4800" dirty="0" smtClean="0"/>
          </a:p>
          <a:p>
            <a:pPr>
              <a:buNone/>
            </a:pPr>
            <a:r>
              <a:rPr lang="en-US" sz="4800" dirty="0" smtClean="0"/>
              <a:t> </a:t>
            </a:r>
            <a:r>
              <a:rPr lang="ru-RU" sz="4800" dirty="0" smtClean="0"/>
              <a:t>§</a:t>
            </a:r>
            <a:r>
              <a:rPr lang="ru-RU" sz="4800" dirty="0" smtClean="0"/>
              <a:t>19  до стр. 158, упр. 1,2,  доп. 3*</a:t>
            </a:r>
          </a:p>
          <a:p>
            <a:endParaRPr lang="ru-RU" sz="4800" dirty="0">
              <a:solidFill>
                <a:srgbClr val="C00000"/>
              </a:solidFill>
              <a:hlinkClick r:id="rId3" action="ppaction://hlinkfile"/>
            </a:endParaRPr>
          </a:p>
        </p:txBody>
      </p:sp>
      <p:sp>
        <p:nvSpPr>
          <p:cNvPr id="5" name="Дата 3"/>
          <p:cNvSpPr>
            <a:spLocks noGrp="1"/>
          </p:cNvSpPr>
          <p:nvPr>
            <p:ph type="dt" sz="half" idx="10"/>
          </p:nvPr>
        </p:nvSpPr>
        <p:spPr/>
        <p:txBody>
          <a:bodyPr/>
          <a:lstStyle/>
          <a:p>
            <a:endParaRPr lang="ru-RU"/>
          </a:p>
        </p:txBody>
      </p:sp>
      <p:sp>
        <p:nvSpPr>
          <p:cNvPr id="6" name="Нижний колонтитул 4"/>
          <p:cNvSpPr>
            <a:spLocks noGrp="1"/>
          </p:cNvSpPr>
          <p:nvPr>
            <p:ph type="ftr" sz="quarter" idx="11"/>
          </p:nvPr>
        </p:nvSpPr>
        <p:spPr/>
        <p:txBody>
          <a:bodyPr/>
          <a:lstStyle/>
          <a:p>
            <a:endParaRPr lang="ru-RU"/>
          </a:p>
        </p:txBody>
      </p:sp>
      <p:sp>
        <p:nvSpPr>
          <p:cNvPr id="36987" name="AutoShape 123"/>
          <p:cNvSpPr>
            <a:spLocks noChangeArrowheads="1"/>
          </p:cNvSpPr>
          <p:nvPr/>
        </p:nvSpPr>
        <p:spPr bwMode="blackWhite">
          <a:xfrm>
            <a:off x="-228600" y="3048000"/>
            <a:ext cx="3048000" cy="384175"/>
          </a:xfrm>
          <a:prstGeom prst="roundRect">
            <a:avLst>
              <a:gd name="adj" fmla="val 50000"/>
            </a:avLst>
          </a:prstGeom>
          <a:solidFill>
            <a:schemeClr val="tx2">
              <a:alpha val="50000"/>
            </a:schemeClr>
          </a:solidFill>
          <a:ln w="9525">
            <a:noFill/>
            <a:round/>
            <a:headEnd/>
            <a:tailEnd/>
          </a:ln>
          <a:effectLst/>
        </p:spPr>
        <p:txBody>
          <a:bodyPr lIns="92075" tIns="46038" rIns="92075" bIns="46038"/>
          <a:lstStyle/>
          <a:p>
            <a:pPr algn="r" hangingPunct="0">
              <a:lnSpc>
                <a:spcPct val="80000"/>
              </a:lnSpc>
              <a:spcBef>
                <a:spcPct val="50000"/>
              </a:spcBef>
            </a:pPr>
            <a:endParaRPr lang="ru-RU" sz="2400" i="1">
              <a:solidFill>
                <a:schemeClr val="folHlink"/>
              </a:solidFill>
            </a:endParaRPr>
          </a:p>
        </p:txBody>
      </p:sp>
      <p:sp>
        <p:nvSpPr>
          <p:cNvPr id="7"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4" name="Rectangle 1030"/>
          <p:cNvSpPr>
            <a:spLocks noGrp="1" noChangeArrowheads="1"/>
          </p:cNvSpPr>
          <p:nvPr>
            <p:ph type="title"/>
          </p:nvPr>
        </p:nvSpPr>
        <p:spPr/>
        <p:txBody>
          <a:bodyPr/>
          <a:lstStyle/>
          <a:p>
            <a:r>
              <a:rPr lang="ru-RU" dirty="0"/>
              <a:t>Химия на войне</a:t>
            </a:r>
            <a:endParaRPr lang="ru-RU" i="0" dirty="0">
              <a:solidFill>
                <a:schemeClr val="accent1"/>
              </a:solidFill>
            </a:endParaRPr>
          </a:p>
        </p:txBody>
      </p:sp>
      <p:sp>
        <p:nvSpPr>
          <p:cNvPr id="5" name="Дата 3"/>
          <p:cNvSpPr>
            <a:spLocks noGrp="1"/>
          </p:cNvSpPr>
          <p:nvPr>
            <p:ph type="dt" sz="half" idx="10"/>
          </p:nvPr>
        </p:nvSpPr>
        <p:spPr/>
        <p:txBody>
          <a:bodyPr/>
          <a:lstStyle/>
          <a:p>
            <a:endParaRPr lang="ru-RU"/>
          </a:p>
        </p:txBody>
      </p:sp>
      <p:sp>
        <p:nvSpPr>
          <p:cNvPr id="6" name="Нижний колонтитул 4"/>
          <p:cNvSpPr>
            <a:spLocks noGrp="1"/>
          </p:cNvSpPr>
          <p:nvPr>
            <p:ph type="ftr" sz="quarter" idx="11"/>
          </p:nvPr>
        </p:nvSpPr>
        <p:spPr/>
        <p:txBody>
          <a:bodyPr/>
          <a:lstStyle/>
          <a:p>
            <a:endParaRPr lang="ru-RU"/>
          </a:p>
        </p:txBody>
      </p:sp>
      <p:sp>
        <p:nvSpPr>
          <p:cNvPr id="37891" name="Rectangle 1027"/>
          <p:cNvSpPr>
            <a:spLocks noChangeArrowheads="1"/>
          </p:cNvSpPr>
          <p:nvPr/>
        </p:nvSpPr>
        <p:spPr bwMode="auto">
          <a:xfrm>
            <a:off x="3111500" y="1447800"/>
            <a:ext cx="7632700" cy="5029200"/>
          </a:xfrm>
          <a:prstGeom prst="rect">
            <a:avLst/>
          </a:prstGeom>
          <a:noFill/>
          <a:ln w="9525">
            <a:noFill/>
            <a:miter lim="800000"/>
            <a:headEnd/>
            <a:tailEnd/>
          </a:ln>
        </p:spPr>
        <p:txBody>
          <a:bodyPr lIns="92075" tIns="46038" rIns="92075" bIns="46038"/>
          <a:lstStyle/>
          <a:p>
            <a:pPr hangingPunct="0">
              <a:lnSpc>
                <a:spcPct val="110000"/>
              </a:lnSpc>
            </a:pPr>
            <a:r>
              <a:rPr kumimoji="0" lang="ru-RU" sz="1400" dirty="0"/>
              <a:t>Здесь вы можете узнать о том, какое применение </a:t>
            </a:r>
            <a:r>
              <a:rPr kumimoji="0" lang="ru-RU" sz="1400" dirty="0" err="1"/>
              <a:t>окислительно</a:t>
            </a:r>
            <a:r>
              <a:rPr kumimoji="0" lang="ru-RU" sz="1400" dirty="0"/>
              <a:t> – восстановительные реакции нашли на войне.  </a:t>
            </a:r>
          </a:p>
          <a:p>
            <a:pPr hangingPunct="0">
              <a:lnSpc>
                <a:spcPct val="110000"/>
              </a:lnSpc>
            </a:pPr>
            <a:endParaRPr kumimoji="0" lang="ru-RU" sz="1400" dirty="0"/>
          </a:p>
          <a:p>
            <a:pPr hangingPunct="0">
              <a:lnSpc>
                <a:spcPct val="110000"/>
              </a:lnSpc>
            </a:pPr>
            <a:r>
              <a:rPr lang="ru-RU" sz="1400" dirty="0"/>
              <a:t>Итак, подробнее о …</a:t>
            </a:r>
          </a:p>
          <a:p>
            <a:pPr hangingPunct="0">
              <a:lnSpc>
                <a:spcPct val="110000"/>
              </a:lnSpc>
            </a:pPr>
            <a:endParaRPr lang="ru-RU" sz="1400" dirty="0"/>
          </a:p>
          <a:p>
            <a:pPr hangingPunct="0">
              <a:lnSpc>
                <a:spcPct val="110000"/>
              </a:lnSpc>
            </a:pPr>
            <a:r>
              <a:rPr lang="ru-RU" sz="1400" dirty="0">
                <a:hlinkClick r:id="rId3" action="ppaction://hlinksldjump"/>
              </a:rPr>
              <a:t>1.О бутылках с горючей смесью</a:t>
            </a:r>
            <a:endParaRPr lang="ru-RU" sz="1400" dirty="0"/>
          </a:p>
          <a:p>
            <a:pPr hangingPunct="0">
              <a:lnSpc>
                <a:spcPct val="110000"/>
              </a:lnSpc>
            </a:pPr>
            <a:endParaRPr lang="ru-RU" sz="1400" dirty="0"/>
          </a:p>
          <a:p>
            <a:pPr hangingPunct="0">
              <a:lnSpc>
                <a:spcPct val="110000"/>
              </a:lnSpc>
            </a:pPr>
            <a:r>
              <a:rPr lang="ru-RU" sz="1400" dirty="0">
                <a:hlinkClick r:id="rId4" action="ppaction://hlinksldjump"/>
              </a:rPr>
              <a:t>2.О зажигательных бомбах</a:t>
            </a:r>
            <a:endParaRPr lang="ru-RU" sz="1400" dirty="0"/>
          </a:p>
          <a:p>
            <a:pPr hangingPunct="0">
              <a:lnSpc>
                <a:spcPct val="110000"/>
              </a:lnSpc>
            </a:pPr>
            <a:endParaRPr lang="ru-RU" sz="1400" dirty="0"/>
          </a:p>
          <a:p>
            <a:pPr hangingPunct="0">
              <a:lnSpc>
                <a:spcPct val="110000"/>
              </a:lnSpc>
            </a:pPr>
            <a:r>
              <a:rPr lang="ru-RU" sz="1400" dirty="0">
                <a:hlinkClick r:id="rId5" action="ppaction://hlinksldjump"/>
              </a:rPr>
              <a:t>3.О осветительных ракетах</a:t>
            </a:r>
            <a:endParaRPr lang="ru-RU" sz="1400" dirty="0"/>
          </a:p>
          <a:p>
            <a:pPr hangingPunct="0">
              <a:lnSpc>
                <a:spcPct val="110000"/>
              </a:lnSpc>
            </a:pPr>
            <a:endParaRPr lang="ru-RU" sz="1400" dirty="0"/>
          </a:p>
          <a:p>
            <a:pPr hangingPunct="0">
              <a:lnSpc>
                <a:spcPct val="110000"/>
              </a:lnSpc>
            </a:pPr>
            <a:r>
              <a:rPr lang="ru-RU" sz="1400" dirty="0">
                <a:hlinkClick r:id="rId6" action="ppaction://hlinksldjump"/>
              </a:rPr>
              <a:t>4.О царской водке и Нильсе Боре</a:t>
            </a:r>
            <a:r>
              <a:rPr lang="ru-RU" sz="1400" dirty="0"/>
              <a:t> </a:t>
            </a:r>
          </a:p>
          <a:p>
            <a:pPr hangingPunct="0">
              <a:lnSpc>
                <a:spcPct val="110000"/>
              </a:lnSpc>
            </a:pPr>
            <a:endParaRPr lang="ru-RU" sz="1400" dirty="0"/>
          </a:p>
          <a:p>
            <a:pPr hangingPunct="0">
              <a:lnSpc>
                <a:spcPct val="110000"/>
              </a:lnSpc>
            </a:pPr>
            <a:r>
              <a:rPr lang="ru-RU" sz="1400" dirty="0">
                <a:hlinkClick r:id="rId7" action="ppaction://hlinksldjump"/>
              </a:rPr>
              <a:t>5. О порохе</a:t>
            </a:r>
            <a:endParaRPr lang="ru-RU" sz="1400" dirty="0"/>
          </a:p>
          <a:p>
            <a:pPr hangingPunct="0">
              <a:lnSpc>
                <a:spcPct val="110000"/>
              </a:lnSpc>
            </a:pPr>
            <a:endParaRPr lang="ru-RU" sz="1400" dirty="0"/>
          </a:p>
          <a:p>
            <a:pPr hangingPunct="0">
              <a:lnSpc>
                <a:spcPct val="110000"/>
              </a:lnSpc>
            </a:pPr>
            <a:r>
              <a:rPr lang="ru-RU" sz="1400" dirty="0">
                <a:hlinkClick r:id="rId8" action="ppaction://hlinksldjump"/>
              </a:rPr>
              <a:t>6. О шарах, заполненных водородом</a:t>
            </a:r>
            <a:endParaRPr lang="ru-RU" sz="1400" dirty="0"/>
          </a:p>
          <a:p>
            <a:pPr hangingPunct="0">
              <a:lnSpc>
                <a:spcPct val="110000"/>
              </a:lnSpc>
            </a:pPr>
            <a:endParaRPr lang="ru-RU" sz="1400" dirty="0"/>
          </a:p>
          <a:p>
            <a:pPr hangingPunct="0">
              <a:lnSpc>
                <a:spcPct val="110000"/>
              </a:lnSpc>
            </a:pPr>
            <a:r>
              <a:rPr lang="ru-RU" sz="1400" dirty="0">
                <a:hlinkClick r:id="rId9" action="ppaction://hlinksldjump"/>
              </a:rPr>
              <a:t>7. О дымовых </a:t>
            </a:r>
            <a:r>
              <a:rPr lang="ru-RU" sz="1400" dirty="0" smtClean="0">
                <a:hlinkClick r:id="rId9" action="ppaction://hlinksldjump"/>
              </a:rPr>
              <a:t>завесах</a:t>
            </a:r>
            <a:endParaRPr lang="ru-RU" sz="1400" dirty="0" smtClean="0"/>
          </a:p>
          <a:p>
            <a:pPr hangingPunct="0">
              <a:lnSpc>
                <a:spcPct val="110000"/>
              </a:lnSpc>
            </a:pPr>
            <a:endParaRPr lang="ru-RU" sz="1400" dirty="0"/>
          </a:p>
          <a:p>
            <a:pPr hangingPunct="0">
              <a:lnSpc>
                <a:spcPct val="110000"/>
              </a:lnSpc>
            </a:pPr>
            <a:r>
              <a:rPr lang="ru-RU" sz="1400" u="sng" dirty="0" smtClean="0">
                <a:solidFill>
                  <a:srgbClr val="FFCC66"/>
                </a:solidFill>
                <a:hlinkClick r:id="rId10" action="ppaction://hlinksldjump"/>
              </a:rPr>
              <a:t> Алгоритм составления ОВР с помощью электронного баланса</a:t>
            </a:r>
            <a:r>
              <a:rPr lang="ru-RU" sz="1400" dirty="0" smtClean="0">
                <a:solidFill>
                  <a:srgbClr val="FFCC66"/>
                </a:solidFill>
              </a:rPr>
              <a:t>.</a:t>
            </a:r>
            <a:endParaRPr lang="ru-RU" sz="1400" dirty="0">
              <a:solidFill>
                <a:srgbClr val="FFCC66"/>
              </a:solidFill>
            </a:endParaRPr>
          </a:p>
          <a:p>
            <a:pPr hangingPunct="0">
              <a:lnSpc>
                <a:spcPct val="110000"/>
              </a:lnSpc>
            </a:pPr>
            <a:endParaRPr lang="ru-RU" sz="1400" dirty="0"/>
          </a:p>
          <a:p>
            <a:pPr hangingPunct="0">
              <a:lnSpc>
                <a:spcPct val="110000"/>
              </a:lnSpc>
            </a:pPr>
            <a:endParaRPr lang="ru-RU" sz="1400" dirty="0"/>
          </a:p>
          <a:p>
            <a:pPr hangingPunct="0">
              <a:lnSpc>
                <a:spcPct val="110000"/>
              </a:lnSpc>
            </a:pPr>
            <a:endParaRPr kumimoji="0" lang="ru-RU" sz="1400" dirty="0"/>
          </a:p>
        </p:txBody>
      </p:sp>
      <p:sp>
        <p:nvSpPr>
          <p:cNvPr id="37912" name="AutoShape 1048"/>
          <p:cNvSpPr>
            <a:spLocks noChangeArrowheads="1"/>
          </p:cNvSpPr>
          <p:nvPr/>
        </p:nvSpPr>
        <p:spPr bwMode="blackWhite">
          <a:xfrm>
            <a:off x="-201613" y="2565400"/>
            <a:ext cx="3048001" cy="384175"/>
          </a:xfrm>
          <a:prstGeom prst="roundRect">
            <a:avLst>
              <a:gd name="adj" fmla="val 50000"/>
            </a:avLst>
          </a:prstGeom>
          <a:solidFill>
            <a:schemeClr val="tx2">
              <a:alpha val="50000"/>
            </a:schemeClr>
          </a:solidFill>
          <a:ln w="9525">
            <a:noFill/>
            <a:round/>
            <a:headEnd/>
            <a:tailEnd/>
          </a:ln>
          <a:effectLst/>
        </p:spPr>
        <p:txBody>
          <a:bodyPr lIns="92075" tIns="46038" rIns="92075" bIns="46038"/>
          <a:lstStyle/>
          <a:p>
            <a:pPr algn="r" hangingPunct="0">
              <a:lnSpc>
                <a:spcPct val="80000"/>
              </a:lnSpc>
              <a:spcBef>
                <a:spcPct val="50000"/>
              </a:spcBef>
            </a:pPr>
            <a:endParaRPr lang="ru-RU" sz="2400" i="1">
              <a:solidFill>
                <a:schemeClr val="folHlink"/>
              </a:solidFill>
            </a:endParaRPr>
          </a:p>
        </p:txBody>
      </p:sp>
      <p:sp>
        <p:nvSpPr>
          <p:cNvPr id="7" name="AutoShape 24">
            <a:hlinkClick r:id="rId11" action="ppaction://hlinksldjump"/>
          </p:cNvPr>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Rectangle 6"/>
          <p:cNvSpPr>
            <a:spLocks noGrp="1" noChangeArrowheads="1"/>
          </p:cNvSpPr>
          <p:nvPr>
            <p:ph type="title"/>
          </p:nvPr>
        </p:nvSpPr>
        <p:spPr>
          <a:noFill/>
        </p:spPr>
        <p:txBody>
          <a:bodyPr/>
          <a:lstStyle/>
          <a:p>
            <a:r>
              <a:rPr lang="ru-RU" dirty="0"/>
              <a:t>Тема </a:t>
            </a:r>
            <a:r>
              <a:rPr lang="ru-RU" dirty="0" smtClean="0"/>
              <a:t>урока </a:t>
            </a:r>
            <a:endParaRPr lang="ru-RU" dirty="0"/>
          </a:p>
        </p:txBody>
      </p:sp>
      <p:sp>
        <p:nvSpPr>
          <p:cNvPr id="6" name="Дата 3"/>
          <p:cNvSpPr>
            <a:spLocks noGrp="1"/>
          </p:cNvSpPr>
          <p:nvPr>
            <p:ph type="dt" sz="half" idx="10"/>
          </p:nvPr>
        </p:nvSpPr>
        <p:spPr/>
        <p:txBody>
          <a:bodyPr/>
          <a:lstStyle/>
          <a:p>
            <a:endParaRPr lang="ru-RU"/>
          </a:p>
        </p:txBody>
      </p:sp>
      <p:sp>
        <p:nvSpPr>
          <p:cNvPr id="7" name="Нижний колонтитул 4"/>
          <p:cNvSpPr>
            <a:spLocks noGrp="1"/>
          </p:cNvSpPr>
          <p:nvPr>
            <p:ph type="ftr" sz="quarter" idx="11"/>
          </p:nvPr>
        </p:nvSpPr>
        <p:spPr/>
        <p:txBody>
          <a:bodyPr/>
          <a:lstStyle/>
          <a:p>
            <a:endParaRPr lang="ru-RU"/>
          </a:p>
        </p:txBody>
      </p:sp>
      <p:sp>
        <p:nvSpPr>
          <p:cNvPr id="33794" name="Rectangle 2"/>
          <p:cNvSpPr>
            <a:spLocks noChangeArrowheads="1"/>
          </p:cNvSpPr>
          <p:nvPr/>
        </p:nvSpPr>
        <p:spPr bwMode="auto">
          <a:xfrm>
            <a:off x="3200400" y="1447800"/>
            <a:ext cx="2590800" cy="5029200"/>
          </a:xfrm>
          <a:prstGeom prst="rect">
            <a:avLst/>
          </a:prstGeom>
          <a:noFill/>
          <a:ln w="9525">
            <a:noFill/>
            <a:miter lim="800000"/>
            <a:headEnd/>
            <a:tailEnd/>
          </a:ln>
          <a:effectLst/>
        </p:spPr>
        <p:txBody>
          <a:bodyPr lIns="92075" tIns="46038" rIns="92075" bIns="46038"/>
          <a:lstStyle/>
          <a:p>
            <a:pPr algn="r" hangingPunct="0">
              <a:lnSpc>
                <a:spcPct val="110000"/>
              </a:lnSpc>
            </a:pPr>
            <a:endParaRPr lang="ru-RU" sz="1400">
              <a:solidFill>
                <a:schemeClr val="accent2"/>
              </a:solidFill>
              <a:latin typeface="Arial" charset="0"/>
            </a:endParaRPr>
          </a:p>
        </p:txBody>
      </p:sp>
      <p:sp>
        <p:nvSpPr>
          <p:cNvPr id="33816" name="AutoShape 24"/>
          <p:cNvSpPr>
            <a:spLocks noChangeArrowheads="1"/>
          </p:cNvSpPr>
          <p:nvPr/>
        </p:nvSpPr>
        <p:spPr bwMode="blackWhite">
          <a:xfrm>
            <a:off x="-214344" y="2071680"/>
            <a:ext cx="3048001" cy="384175"/>
          </a:xfrm>
          <a:prstGeom prst="roundRect">
            <a:avLst>
              <a:gd name="adj" fmla="val 50000"/>
            </a:avLst>
          </a:prstGeom>
          <a:solidFill>
            <a:srgbClr val="000000">
              <a:alpha val="98000"/>
            </a:srgbClr>
          </a:solidFill>
          <a:ln w="9525">
            <a:noFill/>
            <a:round/>
            <a:headEnd/>
            <a:tailEnd/>
          </a:ln>
          <a:effectLst/>
        </p:spPr>
        <p:txBody>
          <a:bodyPr lIns="92075" tIns="46038" rIns="92075" bIns="46038"/>
          <a:lstStyle/>
          <a:p>
            <a:pPr algn="r" hangingPunct="0">
              <a:lnSpc>
                <a:spcPct val="80000"/>
              </a:lnSpc>
              <a:spcBef>
                <a:spcPct val="50000"/>
              </a:spcBef>
            </a:pPr>
            <a:endParaRPr lang="ru-RU" sz="2400" i="1" dirty="0">
              <a:solidFill>
                <a:schemeClr val="folHlink"/>
              </a:solidFill>
            </a:endParaRPr>
          </a:p>
        </p:txBody>
      </p:sp>
      <p:sp>
        <p:nvSpPr>
          <p:cNvPr id="33817" name="Rectangle 25"/>
          <p:cNvSpPr>
            <a:spLocks noChangeArrowheads="1"/>
          </p:cNvSpPr>
          <p:nvPr/>
        </p:nvSpPr>
        <p:spPr bwMode="auto">
          <a:xfrm>
            <a:off x="3043224" y="1844675"/>
            <a:ext cx="7691480" cy="3139321"/>
          </a:xfrm>
          <a:prstGeom prst="rect">
            <a:avLst/>
          </a:prstGeom>
          <a:noFill/>
          <a:ln w="9525">
            <a:noFill/>
            <a:miter lim="800000"/>
            <a:headEnd/>
            <a:tailEnd/>
          </a:ln>
          <a:effectLst/>
        </p:spPr>
        <p:txBody>
          <a:bodyPr wrap="square">
            <a:spAutoFit/>
          </a:bodyPr>
          <a:lstStyle/>
          <a:p>
            <a:r>
              <a:rPr lang="ru-RU" sz="3600" b="1" dirty="0">
                <a:solidFill>
                  <a:srgbClr val="FF0000"/>
                </a:solidFill>
              </a:rPr>
              <a:t>  </a:t>
            </a:r>
            <a:r>
              <a:rPr lang="ru-RU" sz="3600" b="1" dirty="0" smtClean="0">
                <a:solidFill>
                  <a:srgbClr val="FF0000"/>
                </a:solidFill>
              </a:rPr>
              <a:t>Окислительно-восстановительные реакции в окружающем нас мире.</a:t>
            </a:r>
          </a:p>
          <a:p>
            <a:endParaRPr lang="ru-RU" dirty="0"/>
          </a:p>
          <a:p>
            <a:endParaRPr lang="ru-RU" dirty="0" smtClean="0"/>
          </a:p>
          <a:p>
            <a:endParaRPr lang="ru-RU" dirty="0"/>
          </a:p>
          <a:p>
            <a:endParaRPr lang="ru-RU" dirty="0" smtClean="0"/>
          </a:p>
          <a:p>
            <a:endParaRPr lang="ru-RU" dirty="0"/>
          </a:p>
          <a:p>
            <a:r>
              <a:rPr lang="ru-RU" i="1" dirty="0" smtClean="0"/>
              <a:t>На примере фактов </a:t>
            </a:r>
            <a:r>
              <a:rPr lang="ru-RU" i="1" dirty="0"/>
              <a:t>применения окислительно-восстановительных </a:t>
            </a:r>
            <a:r>
              <a:rPr lang="ru-RU" i="1" dirty="0" smtClean="0"/>
              <a:t>реакций в военном деле  рассмотреть химическую суть процессов.</a:t>
            </a:r>
            <a:endParaRPr lang="ru-RU" i="1" dirty="0"/>
          </a:p>
        </p:txBody>
      </p:sp>
      <p:sp>
        <p:nvSpPr>
          <p:cNvPr id="8" name="AutoShape 24">
            <a:hlinkClick r:id="rId3" action="ppaction://hlinksldjump"/>
          </p:cNvPr>
          <p:cNvSpPr>
            <a:spLocks noChangeArrowheads="1"/>
          </p:cNvSpPr>
          <p:nvPr/>
        </p:nvSpPr>
        <p:spPr bwMode="blackWhite">
          <a:xfrm>
            <a:off x="-304832" y="2071680"/>
            <a:ext cx="3167080" cy="361952"/>
          </a:xfrm>
          <a:prstGeom prst="roundRect">
            <a:avLst>
              <a:gd name="adj" fmla="val 50000"/>
            </a:avLst>
          </a:prstGeom>
          <a:solidFill>
            <a:schemeClr val="bg1">
              <a:lumMod val="10000"/>
            </a:schemeClr>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4"/>
          <p:cNvSpPr>
            <a:spLocks noGrp="1" noChangeArrowheads="1"/>
          </p:cNvSpPr>
          <p:nvPr>
            <p:ph type="title"/>
          </p:nvPr>
        </p:nvSpPr>
        <p:spPr/>
        <p:txBody>
          <a:bodyPr/>
          <a:lstStyle/>
          <a:p>
            <a:r>
              <a:rPr lang="ru-RU"/>
              <a:t>Бутылки с горючей смесью</a:t>
            </a:r>
          </a:p>
        </p:txBody>
      </p:sp>
      <p:pic>
        <p:nvPicPr>
          <p:cNvPr id="41018" name="Picture 58" descr="П3"/>
          <p:cNvPicPr>
            <a:picLocks noGrp="1" noChangeAspect="1" noChangeArrowheads="1"/>
          </p:cNvPicPr>
          <p:nvPr>
            <p:ph idx="1"/>
          </p:nvPr>
        </p:nvPicPr>
        <p:blipFill>
          <a:blip r:embed="rId3"/>
          <a:stretch>
            <a:fillRect/>
          </a:stretch>
        </p:blipFill>
        <p:spPr>
          <a:xfrm>
            <a:off x="6843720" y="4759706"/>
            <a:ext cx="738188" cy="1693490"/>
          </a:xfrm>
          <a:noFill/>
          <a:ln/>
        </p:spPr>
      </p:pic>
      <p:sp>
        <p:nvSpPr>
          <p:cNvPr id="10" name="Дата 3"/>
          <p:cNvSpPr>
            <a:spLocks noGrp="1"/>
          </p:cNvSpPr>
          <p:nvPr>
            <p:ph type="dt" sz="half" idx="10"/>
          </p:nvPr>
        </p:nvSpPr>
        <p:spPr/>
        <p:txBody>
          <a:bodyPr/>
          <a:lstStyle/>
          <a:p>
            <a:endParaRPr lang="ru-RU"/>
          </a:p>
        </p:txBody>
      </p:sp>
      <p:sp>
        <p:nvSpPr>
          <p:cNvPr id="11" name="Нижний колонтитул 4"/>
          <p:cNvSpPr>
            <a:spLocks noGrp="1"/>
          </p:cNvSpPr>
          <p:nvPr>
            <p:ph type="ftr" sz="quarter" idx="11"/>
          </p:nvPr>
        </p:nvSpPr>
        <p:spPr/>
        <p:txBody>
          <a:bodyPr/>
          <a:lstStyle/>
          <a:p>
            <a:endParaRPr lang="ru-RU"/>
          </a:p>
        </p:txBody>
      </p:sp>
      <p:sp>
        <p:nvSpPr>
          <p:cNvPr id="40963" name="Rectangle 3"/>
          <p:cNvSpPr>
            <a:spLocks noChangeArrowheads="1"/>
          </p:cNvSpPr>
          <p:nvPr/>
        </p:nvSpPr>
        <p:spPr bwMode="auto">
          <a:xfrm>
            <a:off x="3111500" y="1447800"/>
            <a:ext cx="7632700" cy="5029200"/>
          </a:xfrm>
          <a:prstGeom prst="rect">
            <a:avLst/>
          </a:prstGeom>
          <a:noFill/>
          <a:ln w="9525">
            <a:noFill/>
            <a:miter lim="800000"/>
            <a:headEnd/>
            <a:tailEnd/>
          </a:ln>
        </p:spPr>
        <p:txBody>
          <a:bodyPr lIns="92075" tIns="46038" rIns="92075" bIns="46038"/>
          <a:lstStyle/>
          <a:p>
            <a:pPr hangingPunct="0">
              <a:lnSpc>
                <a:spcPct val="110000"/>
              </a:lnSpc>
            </a:pPr>
            <a:r>
              <a:rPr lang="ru-RU" sz="1400" dirty="0"/>
              <a:t> Начало войны. 1941 год. Немецкие танки рвутся к Москве, Красная Армия буквально грудью сдерживает врага. Не хватает обмундирования, продовольствия и боеприпасов, но самое</a:t>
            </a:r>
          </a:p>
          <a:p>
            <a:pPr hangingPunct="0">
              <a:lnSpc>
                <a:spcPct val="110000"/>
              </a:lnSpc>
            </a:pPr>
            <a:r>
              <a:rPr lang="ru-RU" sz="1400" dirty="0"/>
              <a:t>главное – катастрофически не хватает противотанковых средств. В этот критический период на помощь приходят ученые – энтузиасты: в два дня на одном из военных заводов налаживается выпуск бутылок КС (</a:t>
            </a:r>
            <a:r>
              <a:rPr lang="ru-RU" sz="1400" dirty="0" err="1"/>
              <a:t>Качугина</a:t>
            </a:r>
            <a:r>
              <a:rPr lang="ru-RU" sz="1400" dirty="0"/>
              <a:t> - </a:t>
            </a:r>
            <a:r>
              <a:rPr lang="ru-RU" sz="1400" dirty="0" err="1"/>
              <a:t>Солодовникова</a:t>
            </a:r>
            <a:r>
              <a:rPr lang="ru-RU" sz="1400" dirty="0"/>
              <a:t>) или просто бутылок с горючей смесью.</a:t>
            </a:r>
          </a:p>
          <a:p>
            <a:pPr hangingPunct="0">
              <a:lnSpc>
                <a:spcPct val="110000"/>
              </a:lnSpc>
            </a:pPr>
            <a:r>
              <a:rPr lang="ru-RU" sz="1400" dirty="0"/>
              <a:t>Это незамысловатое химическое устройство уничтожает немецкую технику не только в начале войны, но и в 1942-1943 гг. – под Сталинградом, в 1944 г. – у Ясс и даже весной 1945 г. – </a:t>
            </a:r>
          </a:p>
          <a:p>
            <a:pPr hangingPunct="0">
              <a:lnSpc>
                <a:spcPct val="110000"/>
              </a:lnSpc>
            </a:pPr>
            <a:r>
              <a:rPr lang="ru-RU" sz="1400" dirty="0"/>
              <a:t>в Берлине.</a:t>
            </a:r>
          </a:p>
          <a:p>
            <a:pPr hangingPunct="0">
              <a:lnSpc>
                <a:spcPct val="110000"/>
              </a:lnSpc>
            </a:pPr>
            <a:r>
              <a:rPr lang="ru-RU" sz="1400" dirty="0"/>
              <a:t> Что представляли собой эти бутылки КС? К обыкновенной бутылке прикреплялись резинкой </a:t>
            </a:r>
          </a:p>
          <a:p>
            <a:pPr hangingPunct="0">
              <a:lnSpc>
                <a:spcPct val="110000"/>
              </a:lnSpc>
            </a:pPr>
            <a:r>
              <a:rPr lang="ru-RU" sz="1400" dirty="0"/>
              <a:t>ампулы, содержащие концентрированную серную кислоту, бертолетову соль и сахарную пудру,</a:t>
            </a:r>
          </a:p>
          <a:p>
            <a:pPr hangingPunct="0">
              <a:lnSpc>
                <a:spcPct val="110000"/>
              </a:lnSpc>
            </a:pPr>
            <a:r>
              <a:rPr lang="ru-RU" sz="1400" dirty="0"/>
              <a:t> в бутылки заливали бензин, керосин, лигроин или масло. Как только такая бутылка при ударе </a:t>
            </a:r>
          </a:p>
          <a:p>
            <a:pPr hangingPunct="0">
              <a:lnSpc>
                <a:spcPct val="110000"/>
              </a:lnSpc>
            </a:pPr>
            <a:r>
              <a:rPr lang="ru-RU" sz="1400" dirty="0"/>
              <a:t>разбивалась о броню, компоненты запала вступали в химическую реакцию, происходила сильная вспышка, и горючее воспламенялось. </a:t>
            </a:r>
          </a:p>
          <a:p>
            <a:pPr hangingPunct="0">
              <a:lnSpc>
                <a:spcPct val="110000"/>
              </a:lnSpc>
            </a:pPr>
            <a:r>
              <a:rPr lang="ru-RU" sz="1400" dirty="0"/>
              <a:t>   </a:t>
            </a:r>
          </a:p>
        </p:txBody>
      </p:sp>
      <p:sp>
        <p:nvSpPr>
          <p:cNvPr id="40999" name="Rectangle 39"/>
          <p:cNvSpPr>
            <a:spLocks noChangeArrowheads="1"/>
          </p:cNvSpPr>
          <p:nvPr/>
        </p:nvSpPr>
        <p:spPr bwMode="auto">
          <a:xfrm>
            <a:off x="3038475" y="5949950"/>
            <a:ext cx="2232025" cy="730250"/>
          </a:xfrm>
          <a:prstGeom prst="rect">
            <a:avLst/>
          </a:prstGeom>
          <a:noFill/>
          <a:ln w="9525">
            <a:noFill/>
            <a:miter lim="800000"/>
            <a:headEnd/>
            <a:tailEnd/>
          </a:ln>
          <a:effectLst/>
        </p:spPr>
        <p:txBody>
          <a:bodyPr>
            <a:spAutoFit/>
          </a:bodyPr>
          <a:lstStyle/>
          <a:p>
            <a:r>
              <a:rPr lang="ru-RU" sz="1400">
                <a:hlinkClick r:id="rId4" action="ppaction://hlinksldjump"/>
              </a:rPr>
              <a:t>Реакции, иллюстрирующие действие запала КС</a:t>
            </a:r>
            <a:endParaRPr lang="ru-RU" sz="1400"/>
          </a:p>
        </p:txBody>
      </p:sp>
      <p:pic>
        <p:nvPicPr>
          <p:cNvPr id="41020" name="Picture 60" descr="П3"/>
          <p:cNvPicPr>
            <a:picLocks noChangeAspect="1" noChangeArrowheads="1"/>
          </p:cNvPicPr>
          <p:nvPr/>
        </p:nvPicPr>
        <p:blipFill>
          <a:blip r:embed="rId3"/>
          <a:srcRect/>
          <a:stretch>
            <a:fillRect/>
          </a:stretch>
        </p:blipFill>
        <p:spPr bwMode="auto">
          <a:xfrm>
            <a:off x="9231313" y="4724400"/>
            <a:ext cx="777875" cy="1782763"/>
          </a:xfrm>
          <a:prstGeom prst="rect">
            <a:avLst/>
          </a:prstGeom>
          <a:noFill/>
          <a:ln w="9525">
            <a:noFill/>
            <a:miter lim="800000"/>
            <a:headEnd/>
            <a:tailEnd/>
          </a:ln>
        </p:spPr>
      </p:pic>
      <p:pic>
        <p:nvPicPr>
          <p:cNvPr id="41021" name="Picture 61" descr="П3"/>
          <p:cNvPicPr>
            <a:picLocks noChangeAspect="1" noChangeArrowheads="1"/>
          </p:cNvPicPr>
          <p:nvPr/>
        </p:nvPicPr>
        <p:blipFill>
          <a:blip r:embed="rId3"/>
          <a:srcRect/>
          <a:stretch>
            <a:fillRect/>
          </a:stretch>
        </p:blipFill>
        <p:spPr bwMode="auto">
          <a:xfrm>
            <a:off x="8439150" y="4724400"/>
            <a:ext cx="777875" cy="1782763"/>
          </a:xfrm>
          <a:prstGeom prst="rect">
            <a:avLst/>
          </a:prstGeom>
          <a:noFill/>
          <a:ln w="9525">
            <a:noFill/>
            <a:miter lim="800000"/>
            <a:headEnd/>
            <a:tailEnd/>
          </a:ln>
        </p:spPr>
      </p:pic>
      <p:pic>
        <p:nvPicPr>
          <p:cNvPr id="41022" name="Picture 62" descr="П3"/>
          <p:cNvPicPr>
            <a:picLocks noChangeAspect="1" noChangeArrowheads="1"/>
          </p:cNvPicPr>
          <p:nvPr/>
        </p:nvPicPr>
        <p:blipFill>
          <a:blip r:embed="rId3"/>
          <a:srcRect/>
          <a:stretch>
            <a:fillRect/>
          </a:stretch>
        </p:blipFill>
        <p:spPr bwMode="auto">
          <a:xfrm>
            <a:off x="7646988" y="4724400"/>
            <a:ext cx="779462" cy="1782763"/>
          </a:xfrm>
          <a:prstGeom prst="rect">
            <a:avLst/>
          </a:prstGeom>
          <a:noFill/>
          <a:ln w="9525">
            <a:noFill/>
            <a:miter lim="800000"/>
            <a:headEnd/>
            <a:tailEnd/>
          </a:ln>
        </p:spPr>
      </p:pic>
      <p:sp>
        <p:nvSpPr>
          <p:cNvPr id="41023" name="AutoShape 63">
            <a:hlinkClick r:id="rId5" action="ppaction://hlinksldjump" highlightClick="1"/>
          </p:cNvPr>
          <p:cNvSpPr>
            <a:spLocks noChangeArrowheads="1"/>
          </p:cNvSpPr>
          <p:nvPr/>
        </p:nvSpPr>
        <p:spPr bwMode="auto">
          <a:xfrm>
            <a:off x="10612438" y="6496050"/>
            <a:ext cx="358775" cy="360363"/>
          </a:xfrm>
          <a:prstGeom prst="actionButtonBackPrevious">
            <a:avLst/>
          </a:prstGeom>
          <a:solidFill>
            <a:schemeClr val="accent1"/>
          </a:solidFill>
          <a:ln w="9525">
            <a:noFill/>
            <a:miter lim="800000"/>
            <a:headEnd/>
            <a:tailEnd/>
          </a:ln>
          <a:effectLst/>
        </p:spPr>
        <p:txBody>
          <a:bodyPr wrap="none" anchor="ctr"/>
          <a:lstStyle/>
          <a:p>
            <a:endParaRPr lang="ru-RU"/>
          </a:p>
        </p:txBody>
      </p:sp>
      <p:sp>
        <p:nvSpPr>
          <p:cNvPr id="12"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ru-RU"/>
              <a:t>Бутылки с горючей смесью</a:t>
            </a:r>
          </a:p>
        </p:txBody>
      </p:sp>
      <p:sp>
        <p:nvSpPr>
          <p:cNvPr id="13" name="Дата 3"/>
          <p:cNvSpPr>
            <a:spLocks noGrp="1"/>
          </p:cNvSpPr>
          <p:nvPr>
            <p:ph type="dt" sz="half" idx="10"/>
          </p:nvPr>
        </p:nvSpPr>
        <p:spPr/>
        <p:txBody>
          <a:bodyPr/>
          <a:lstStyle/>
          <a:p>
            <a:endParaRPr lang="ru-RU"/>
          </a:p>
        </p:txBody>
      </p:sp>
      <p:sp>
        <p:nvSpPr>
          <p:cNvPr id="14" name="Нижний колонтитул 4"/>
          <p:cNvSpPr>
            <a:spLocks noGrp="1"/>
          </p:cNvSpPr>
          <p:nvPr>
            <p:ph type="ftr" sz="quarter" idx="11"/>
          </p:nvPr>
        </p:nvSpPr>
        <p:spPr/>
        <p:txBody>
          <a:bodyPr/>
          <a:lstStyle/>
          <a:p>
            <a:endParaRPr lang="ru-RU"/>
          </a:p>
        </p:txBody>
      </p:sp>
      <p:sp>
        <p:nvSpPr>
          <p:cNvPr id="79877" name="Rectangle 5"/>
          <p:cNvSpPr>
            <a:spLocks noChangeArrowheads="1"/>
          </p:cNvSpPr>
          <p:nvPr/>
        </p:nvSpPr>
        <p:spPr bwMode="auto">
          <a:xfrm>
            <a:off x="0" y="0"/>
            <a:ext cx="10972800" cy="0"/>
          </a:xfrm>
          <a:prstGeom prst="rect">
            <a:avLst/>
          </a:prstGeom>
          <a:noFill/>
          <a:ln w="9525">
            <a:noFill/>
            <a:miter lim="800000"/>
            <a:headEnd/>
            <a:tailEnd/>
          </a:ln>
          <a:effectLst/>
        </p:spPr>
        <p:txBody>
          <a:bodyPr wrap="none" anchor="ctr">
            <a:spAutoFit/>
          </a:bodyPr>
          <a:lstStyle/>
          <a:p>
            <a:endParaRPr lang="ru-RU"/>
          </a:p>
        </p:txBody>
      </p:sp>
      <p:graphicFrame>
        <p:nvGraphicFramePr>
          <p:cNvPr id="79876" name="Object 4"/>
          <p:cNvGraphicFramePr>
            <a:graphicFrameLocks noChangeAspect="1"/>
          </p:cNvGraphicFramePr>
          <p:nvPr/>
        </p:nvGraphicFramePr>
        <p:xfrm>
          <a:off x="3429000" y="1905000"/>
          <a:ext cx="5735638" cy="433388"/>
        </p:xfrm>
        <a:graphic>
          <a:graphicData uri="http://schemas.openxmlformats.org/presentationml/2006/ole">
            <p:oleObj spid="_x0000_s79876" name="Формула" r:id="rId3" imgW="3022560" imgH="228600" progId="Equation.3">
              <p:embed/>
            </p:oleObj>
          </a:graphicData>
        </a:graphic>
      </p:graphicFrame>
      <p:sp>
        <p:nvSpPr>
          <p:cNvPr id="79881" name="Rectangle 9"/>
          <p:cNvSpPr>
            <a:spLocks noChangeArrowheads="1"/>
          </p:cNvSpPr>
          <p:nvPr/>
        </p:nvSpPr>
        <p:spPr bwMode="auto">
          <a:xfrm>
            <a:off x="0" y="3319463"/>
            <a:ext cx="10972800" cy="0"/>
          </a:xfrm>
          <a:prstGeom prst="rect">
            <a:avLst/>
          </a:prstGeom>
          <a:noFill/>
          <a:ln w="9525">
            <a:noFill/>
            <a:miter lim="800000"/>
            <a:headEnd/>
            <a:tailEnd/>
          </a:ln>
          <a:effectLst/>
        </p:spPr>
        <p:txBody>
          <a:bodyPr wrap="none" anchor="ctr">
            <a:spAutoFit/>
          </a:bodyPr>
          <a:lstStyle/>
          <a:p>
            <a:endParaRPr lang="ru-RU"/>
          </a:p>
        </p:txBody>
      </p:sp>
      <p:graphicFrame>
        <p:nvGraphicFramePr>
          <p:cNvPr id="79880" name="Object 8"/>
          <p:cNvGraphicFramePr>
            <a:graphicFrameLocks noChangeAspect="1"/>
          </p:cNvGraphicFramePr>
          <p:nvPr/>
        </p:nvGraphicFramePr>
        <p:xfrm>
          <a:off x="3509963" y="3617913"/>
          <a:ext cx="1936750" cy="425450"/>
        </p:xfrm>
        <a:graphic>
          <a:graphicData uri="http://schemas.openxmlformats.org/presentationml/2006/ole">
            <p:oleObj spid="_x0000_s79880" name="Формула" r:id="rId4" imgW="1002960" imgH="215640" progId="Equation.3">
              <p:embed/>
            </p:oleObj>
          </a:graphicData>
        </a:graphic>
      </p:graphicFrame>
      <p:sp>
        <p:nvSpPr>
          <p:cNvPr id="79883" name="Rectangle 11"/>
          <p:cNvSpPr>
            <a:spLocks noChangeArrowheads="1"/>
          </p:cNvSpPr>
          <p:nvPr/>
        </p:nvSpPr>
        <p:spPr bwMode="auto">
          <a:xfrm>
            <a:off x="0" y="3319463"/>
            <a:ext cx="10972800" cy="0"/>
          </a:xfrm>
          <a:prstGeom prst="rect">
            <a:avLst/>
          </a:prstGeom>
          <a:noFill/>
          <a:ln w="9525">
            <a:noFill/>
            <a:miter lim="800000"/>
            <a:headEnd/>
            <a:tailEnd/>
          </a:ln>
          <a:effectLst/>
        </p:spPr>
        <p:txBody>
          <a:bodyPr wrap="none" anchor="ctr">
            <a:spAutoFit/>
          </a:bodyPr>
          <a:lstStyle/>
          <a:p>
            <a:endParaRPr lang="ru-RU"/>
          </a:p>
        </p:txBody>
      </p:sp>
      <p:graphicFrame>
        <p:nvGraphicFramePr>
          <p:cNvPr id="79882" name="Object 10"/>
          <p:cNvGraphicFramePr>
            <a:graphicFrameLocks noChangeAspect="1"/>
          </p:cNvGraphicFramePr>
          <p:nvPr/>
        </p:nvGraphicFramePr>
        <p:xfrm>
          <a:off x="3182938" y="5334000"/>
          <a:ext cx="4513262" cy="433388"/>
        </p:xfrm>
        <a:graphic>
          <a:graphicData uri="http://schemas.openxmlformats.org/presentationml/2006/ole">
            <p:oleObj spid="_x0000_s79882" name="Формула" r:id="rId5" imgW="2286000" imgH="215900" progId="Equation.3">
              <p:embed/>
            </p:oleObj>
          </a:graphicData>
        </a:graphic>
      </p:graphicFrame>
      <p:sp>
        <p:nvSpPr>
          <p:cNvPr id="79888" name="Rectangle 16"/>
          <p:cNvSpPr>
            <a:spLocks noChangeArrowheads="1"/>
          </p:cNvSpPr>
          <p:nvPr/>
        </p:nvSpPr>
        <p:spPr bwMode="auto">
          <a:xfrm>
            <a:off x="3314688" y="2614608"/>
            <a:ext cx="5581650" cy="366712"/>
          </a:xfrm>
          <a:prstGeom prst="rect">
            <a:avLst/>
          </a:prstGeom>
          <a:noFill/>
          <a:ln w="9525">
            <a:noFill/>
            <a:miter lim="800000"/>
            <a:headEnd/>
            <a:tailEnd/>
          </a:ln>
          <a:effectLst/>
        </p:spPr>
        <p:txBody>
          <a:bodyPr wrap="none">
            <a:spAutoFit/>
          </a:bodyPr>
          <a:lstStyle/>
          <a:p>
            <a:r>
              <a:rPr lang="ru-RU" i="1" dirty="0"/>
              <a:t>Взаимодействие бертолетовой соли и серной кислоты</a:t>
            </a:r>
          </a:p>
        </p:txBody>
      </p:sp>
      <p:sp>
        <p:nvSpPr>
          <p:cNvPr id="79889" name="Rectangle 17"/>
          <p:cNvSpPr>
            <a:spLocks noChangeArrowheads="1"/>
          </p:cNvSpPr>
          <p:nvPr/>
        </p:nvSpPr>
        <p:spPr bwMode="auto">
          <a:xfrm>
            <a:off x="3325813" y="4149725"/>
            <a:ext cx="884237" cy="366713"/>
          </a:xfrm>
          <a:prstGeom prst="rect">
            <a:avLst/>
          </a:prstGeom>
          <a:noFill/>
          <a:ln w="9525">
            <a:noFill/>
            <a:miter lim="800000"/>
            <a:headEnd/>
            <a:tailEnd/>
          </a:ln>
          <a:effectLst/>
        </p:spPr>
        <p:txBody>
          <a:bodyPr wrap="none">
            <a:spAutoFit/>
          </a:bodyPr>
          <a:lstStyle/>
          <a:p>
            <a:r>
              <a:rPr lang="ru-RU" i="1"/>
              <a:t>Распад</a:t>
            </a:r>
          </a:p>
        </p:txBody>
      </p:sp>
      <p:sp>
        <p:nvSpPr>
          <p:cNvPr id="79890" name="Rectangle 18"/>
          <p:cNvSpPr>
            <a:spLocks noChangeArrowheads="1"/>
          </p:cNvSpPr>
          <p:nvPr/>
        </p:nvSpPr>
        <p:spPr bwMode="auto">
          <a:xfrm>
            <a:off x="3398838" y="6021388"/>
            <a:ext cx="2576512" cy="366712"/>
          </a:xfrm>
          <a:prstGeom prst="rect">
            <a:avLst/>
          </a:prstGeom>
          <a:noFill/>
          <a:ln w="9525">
            <a:noFill/>
            <a:miter lim="800000"/>
            <a:headEnd/>
            <a:tailEnd/>
          </a:ln>
          <a:effectLst/>
        </p:spPr>
        <p:txBody>
          <a:bodyPr wrap="none">
            <a:spAutoFit/>
          </a:bodyPr>
          <a:lstStyle/>
          <a:p>
            <a:r>
              <a:rPr lang="ru-RU" i="1" dirty="0"/>
              <a:t>Горение сахарной пудры</a:t>
            </a:r>
          </a:p>
        </p:txBody>
      </p:sp>
      <p:sp>
        <p:nvSpPr>
          <p:cNvPr id="79891" name="AutoShape 19">
            <a:hlinkClick r:id="" action="ppaction://hlinkshowjump?jump=previousslide" highlightClick="1"/>
          </p:cNvPr>
          <p:cNvSpPr>
            <a:spLocks noChangeArrowheads="1"/>
          </p:cNvSpPr>
          <p:nvPr/>
        </p:nvSpPr>
        <p:spPr bwMode="auto">
          <a:xfrm>
            <a:off x="10614025" y="6497638"/>
            <a:ext cx="358775" cy="360362"/>
          </a:xfrm>
          <a:prstGeom prst="actionButtonBackPrevious">
            <a:avLst/>
          </a:prstGeom>
          <a:solidFill>
            <a:schemeClr val="accent1"/>
          </a:solidFill>
          <a:ln w="9525">
            <a:noFill/>
            <a:miter lim="800000"/>
            <a:headEnd/>
            <a:tailEnd/>
          </a:ln>
          <a:effectLst/>
        </p:spPr>
        <p:txBody>
          <a:bodyPr wrap="none" anchor="ctr"/>
          <a:lstStyle/>
          <a:p>
            <a:endParaRPr lang="ru-RU"/>
          </a:p>
        </p:txBody>
      </p:sp>
      <p:sp>
        <p:nvSpPr>
          <p:cNvPr id="15" name="AutoShape 24"/>
          <p:cNvSpPr>
            <a:spLocks noChangeArrowheads="1"/>
          </p:cNvSpPr>
          <p:nvPr/>
        </p:nvSpPr>
        <p:spPr bwMode="blackWhite">
          <a:xfrm>
            <a:off x="-304832" y="2071680"/>
            <a:ext cx="3167080" cy="361952"/>
          </a:xfrm>
          <a:prstGeom prst="roundRect">
            <a:avLst>
              <a:gd name="adj" fmla="val 50000"/>
            </a:avLst>
          </a:prstGeom>
          <a:solidFill>
            <a:schemeClr val="bg1">
              <a:lumMod val="10000"/>
            </a:schemeClr>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
        <p:nvSpPr>
          <p:cNvPr id="16" name="Выноска-облако 15">
            <a:hlinkClick r:id="rId6" action="ppaction://hlinksldjump"/>
          </p:cNvPr>
          <p:cNvSpPr/>
          <p:nvPr/>
        </p:nvSpPr>
        <p:spPr bwMode="auto">
          <a:xfrm>
            <a:off x="8834456" y="2343144"/>
            <a:ext cx="1809760" cy="633416"/>
          </a:xfrm>
          <a:prstGeom prst="cloud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ru-RU" sz="1800" b="0" i="1" u="none" strike="noStrike" cap="none" normalizeH="0" baseline="0" dirty="0" smtClean="0">
                <a:ln>
                  <a:noFill/>
                </a:ln>
                <a:solidFill>
                  <a:schemeClr val="tx1"/>
                </a:solidFill>
                <a:effectLst/>
                <a:latin typeface="Times New Roman" pitchFamily="18" charset="0"/>
                <a:hlinkClick r:id="" action="ppaction://hlinkshowjump?jump=nextslide"/>
              </a:rPr>
              <a:t>подсказка</a:t>
            </a:r>
            <a:endParaRPr kumimoji="1" lang="ru-RU" sz="1800" b="0" i="1" u="none" strike="noStrike" cap="none" normalizeH="0" baseline="0" dirty="0" smtClean="0">
              <a:ln>
                <a:noFill/>
              </a:ln>
              <a:solidFill>
                <a:schemeClr val="tx1"/>
              </a:solidFill>
              <a:effectLst/>
              <a:latin typeface="Times New Roman" pitchFamily="18"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Запомните и скажите всем</a:t>
            </a:r>
            <a:endParaRPr lang="ru-RU" dirty="0"/>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
        <p:nvSpPr>
          <p:cNvPr id="7" name="Содержимое 6"/>
          <p:cNvSpPr>
            <a:spLocks noGrp="1"/>
          </p:cNvSpPr>
          <p:nvPr>
            <p:ph idx="1"/>
          </p:nvPr>
        </p:nvSpPr>
        <p:spPr bwMode="auto">
          <a:xfrm>
            <a:off x="3182938" y="1773238"/>
            <a:ext cx="7543800" cy="4098938"/>
          </a:xfrm>
          <a:prstGeom prst="cloud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rmAutofit fontScale="92500"/>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ru-RU" sz="3600" b="0" i="0" u="none" strike="noStrike" cap="none" normalizeH="0" baseline="0" dirty="0" smtClean="0">
                <a:ln>
                  <a:noFill/>
                </a:ln>
                <a:solidFill>
                  <a:schemeClr val="tx1"/>
                </a:solidFill>
                <a:effectLst/>
                <a:latin typeface="Times New Roman" pitchFamily="18" charset="0"/>
              </a:rPr>
              <a:t>Один элемент может в реакции и </a:t>
            </a:r>
            <a:r>
              <a:rPr kumimoji="1" lang="ru-RU" sz="3600" b="0" i="0" u="none" strike="noStrike" cap="none" normalizeH="0" baseline="0" dirty="0" smtClean="0">
                <a:ln>
                  <a:noFill/>
                </a:ln>
                <a:solidFill>
                  <a:srgbClr val="CC0000"/>
                </a:solidFill>
                <a:effectLst/>
                <a:latin typeface="Times New Roman" pitchFamily="18" charset="0"/>
              </a:rPr>
              <a:t>отдавать</a:t>
            </a:r>
            <a:r>
              <a:rPr kumimoji="1" lang="ru-RU" sz="3600" b="0" i="0" u="none" strike="noStrike" cap="none" normalizeH="0" baseline="0" dirty="0" smtClean="0">
                <a:ln>
                  <a:noFill/>
                </a:ln>
                <a:solidFill>
                  <a:schemeClr val="tx1"/>
                </a:solidFill>
                <a:effectLst/>
                <a:latin typeface="Times New Roman" pitchFamily="18" charset="0"/>
              </a:rPr>
              <a:t>, и </a:t>
            </a:r>
            <a:r>
              <a:rPr kumimoji="1" lang="ru-RU" sz="3600" b="0" i="0" u="none" strike="noStrike" cap="none" normalizeH="0" baseline="0" dirty="0" smtClean="0">
                <a:ln>
                  <a:noFill/>
                </a:ln>
                <a:solidFill>
                  <a:srgbClr val="CC0000"/>
                </a:solidFill>
                <a:effectLst/>
                <a:latin typeface="Times New Roman" pitchFamily="18" charset="0"/>
              </a:rPr>
              <a:t>принимать</a:t>
            </a:r>
            <a:r>
              <a:rPr kumimoji="1" lang="ru-RU" sz="3600" b="0" i="0" u="none" strike="noStrike" cap="none" normalizeH="0" baseline="0" dirty="0" smtClean="0">
                <a:ln>
                  <a:noFill/>
                </a:ln>
                <a:solidFill>
                  <a:schemeClr val="tx1"/>
                </a:solidFill>
                <a:effectLst/>
                <a:latin typeface="Times New Roman" pitchFamily="18" charset="0"/>
              </a:rPr>
              <a:t> электроны, такая реакция называется </a:t>
            </a:r>
            <a:r>
              <a:rPr kumimoji="1" lang="ru-RU" sz="3600" b="0" i="0" u="none" strike="noStrike" cap="none" normalizeH="0" baseline="0" dirty="0" smtClean="0">
                <a:ln>
                  <a:noFill/>
                </a:ln>
                <a:solidFill>
                  <a:srgbClr val="CC0000"/>
                </a:solidFill>
                <a:effectLst/>
                <a:latin typeface="Times New Roman" pitchFamily="18" charset="0"/>
              </a:rPr>
              <a:t>диспропорционирование</a:t>
            </a:r>
          </a:p>
        </p:txBody>
      </p:sp>
      <p:sp>
        <p:nvSpPr>
          <p:cNvPr id="9" name="Управляющая кнопка: назад 8">
            <a:hlinkClick r:id="" action="ppaction://hlinkshowjump?jump=previousslide" highlightClick="1"/>
          </p:cNvPr>
          <p:cNvSpPr/>
          <p:nvPr/>
        </p:nvSpPr>
        <p:spPr bwMode="auto">
          <a:xfrm>
            <a:off x="10191776" y="6258480"/>
            <a:ext cx="781024" cy="599520"/>
          </a:xfrm>
          <a:prstGeom prst="actionButtonBackPrevious">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ru-RU" sz="18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4"/>
          <p:cNvSpPr>
            <a:spLocks noGrp="1" noChangeArrowheads="1"/>
          </p:cNvSpPr>
          <p:nvPr>
            <p:ph type="title" sz="quarter"/>
          </p:nvPr>
        </p:nvSpPr>
        <p:spPr/>
        <p:txBody>
          <a:bodyPr/>
          <a:lstStyle/>
          <a:p>
            <a:r>
              <a:rPr lang="ru-RU"/>
              <a:t>Зажигательные бомбы</a:t>
            </a:r>
          </a:p>
        </p:txBody>
      </p:sp>
      <p:pic>
        <p:nvPicPr>
          <p:cNvPr id="42233" name="Picture 249" descr="К4"/>
          <p:cNvPicPr>
            <a:picLocks noGrp="1" noChangeAspect="1" noChangeArrowheads="1"/>
          </p:cNvPicPr>
          <p:nvPr>
            <p:ph sz="quarter" idx="1"/>
          </p:nvPr>
        </p:nvPicPr>
        <p:blipFill>
          <a:blip r:embed="rId3">
            <a:clrChange>
              <a:clrFrom>
                <a:srgbClr val="FEFEFE"/>
              </a:clrFrom>
              <a:clrTo>
                <a:srgbClr val="FEFEFE">
                  <a:alpha val="0"/>
                </a:srgbClr>
              </a:clrTo>
            </a:clrChange>
          </a:blip>
          <a:stretch>
            <a:fillRect/>
          </a:stretch>
        </p:blipFill>
        <p:spPr>
          <a:xfrm>
            <a:off x="6753232" y="2976560"/>
            <a:ext cx="1173908" cy="2324100"/>
          </a:xfrm>
          <a:noFill/>
          <a:ln/>
        </p:spPr>
      </p:pic>
      <p:pic>
        <p:nvPicPr>
          <p:cNvPr id="42228" name="Picture 244" descr="f018[1]"/>
          <p:cNvPicPr>
            <a:picLocks noGrp="1" noChangeAspect="1" noChangeArrowheads="1"/>
          </p:cNvPicPr>
          <p:nvPr>
            <p:ph sz="quarter" idx="2"/>
          </p:nvPr>
        </p:nvPicPr>
        <p:blipFill>
          <a:blip r:embed="rId4">
            <a:clrChange>
              <a:clrFrom>
                <a:srgbClr val="FFFFFF"/>
              </a:clrFrom>
              <a:clrTo>
                <a:srgbClr val="FFFFFF">
                  <a:alpha val="0"/>
                </a:srgbClr>
              </a:clrTo>
            </a:clrChange>
          </a:blip>
          <a:stretch>
            <a:fillRect/>
          </a:stretch>
        </p:blipFill>
        <p:spPr>
          <a:xfrm>
            <a:off x="9253728" y="3067048"/>
            <a:ext cx="1719072" cy="1944624"/>
          </a:xfrm>
          <a:noFill/>
          <a:ln/>
        </p:spPr>
      </p:pic>
      <p:pic>
        <p:nvPicPr>
          <p:cNvPr id="42230" name="Picture 246" descr="f004[1]"/>
          <p:cNvPicPr>
            <a:picLocks noGrp="1" noChangeAspect="1" noChangeArrowheads="1"/>
          </p:cNvPicPr>
          <p:nvPr>
            <p:ph sz="quarter" idx="3"/>
          </p:nvPr>
        </p:nvPicPr>
        <p:blipFill>
          <a:blip r:embed="rId5">
            <a:clrChange>
              <a:clrFrom>
                <a:srgbClr val="FFFFFF"/>
              </a:clrFrom>
              <a:clrTo>
                <a:srgbClr val="FFFFFF">
                  <a:alpha val="0"/>
                </a:srgbClr>
              </a:clrTo>
            </a:clrChange>
          </a:blip>
          <a:srcRect/>
          <a:stretch>
            <a:fillRect/>
          </a:stretch>
        </p:blipFill>
        <p:spPr>
          <a:xfrm>
            <a:off x="3224200" y="4062416"/>
            <a:ext cx="3584575" cy="1471613"/>
          </a:xfrm>
          <a:noFill/>
          <a:ln/>
        </p:spPr>
      </p:pic>
      <p:pic>
        <p:nvPicPr>
          <p:cNvPr id="42235" name="Picture 251" descr="f016[1]"/>
          <p:cNvPicPr>
            <a:picLocks noGrp="1" noChangeAspect="1" noChangeArrowheads="1"/>
          </p:cNvPicPr>
          <p:nvPr>
            <p:ph sz="quarter" idx="4"/>
          </p:nvPr>
        </p:nvPicPr>
        <p:blipFill>
          <a:blip r:embed="rId6">
            <a:clrChange>
              <a:clrFrom>
                <a:srgbClr val="FBFBFB"/>
              </a:clrFrom>
              <a:clrTo>
                <a:srgbClr val="FBFBFB">
                  <a:alpha val="0"/>
                </a:srgbClr>
              </a:clrTo>
            </a:clrChange>
          </a:blip>
          <a:stretch>
            <a:fillRect/>
          </a:stretch>
        </p:blipFill>
        <p:spPr>
          <a:xfrm>
            <a:off x="8291934" y="4249738"/>
            <a:ext cx="1173908" cy="2324100"/>
          </a:xfrm>
          <a:noFill/>
          <a:ln/>
        </p:spPr>
      </p:pic>
      <p:sp>
        <p:nvSpPr>
          <p:cNvPr id="14" name="Дата 6"/>
          <p:cNvSpPr>
            <a:spLocks noGrp="1"/>
          </p:cNvSpPr>
          <p:nvPr>
            <p:ph type="dt" sz="half" idx="10"/>
          </p:nvPr>
        </p:nvSpPr>
        <p:spPr/>
        <p:txBody>
          <a:bodyPr/>
          <a:lstStyle/>
          <a:p>
            <a:endParaRPr lang="ru-RU"/>
          </a:p>
        </p:txBody>
      </p:sp>
      <p:sp>
        <p:nvSpPr>
          <p:cNvPr id="15" name="Нижний колонтитул 7"/>
          <p:cNvSpPr>
            <a:spLocks noGrp="1"/>
          </p:cNvSpPr>
          <p:nvPr>
            <p:ph type="ftr" sz="quarter" idx="11"/>
          </p:nvPr>
        </p:nvSpPr>
        <p:spPr/>
        <p:txBody>
          <a:bodyPr/>
          <a:lstStyle/>
          <a:p>
            <a:endParaRPr lang="ru-RU"/>
          </a:p>
        </p:txBody>
      </p:sp>
      <p:sp>
        <p:nvSpPr>
          <p:cNvPr id="41987" name="Rectangle 3"/>
          <p:cNvSpPr>
            <a:spLocks noChangeArrowheads="1"/>
          </p:cNvSpPr>
          <p:nvPr/>
        </p:nvSpPr>
        <p:spPr bwMode="auto">
          <a:xfrm>
            <a:off x="3038475" y="1447800"/>
            <a:ext cx="7705725" cy="5029200"/>
          </a:xfrm>
          <a:prstGeom prst="rect">
            <a:avLst/>
          </a:prstGeom>
          <a:noFill/>
          <a:ln w="9525">
            <a:noFill/>
            <a:miter lim="800000"/>
            <a:headEnd/>
            <a:tailEnd/>
          </a:ln>
        </p:spPr>
        <p:txBody>
          <a:bodyPr lIns="92075" tIns="46038" rIns="92075" bIns="46038"/>
          <a:lstStyle/>
          <a:p>
            <a:pPr hangingPunct="0">
              <a:lnSpc>
                <a:spcPct val="110000"/>
              </a:lnSpc>
            </a:pPr>
            <a:r>
              <a:rPr lang="ru-RU" sz="1400" dirty="0"/>
              <a:t>  Многие ученики школ в военные годы во время налетов дежурили на крышах домов. Одной из основных задач была борьба с зажигательными бомбами, которые во множестве сбрасывали </a:t>
            </a:r>
          </a:p>
          <a:p>
            <a:pPr hangingPunct="0">
              <a:lnSpc>
                <a:spcPct val="110000"/>
              </a:lnSpc>
            </a:pPr>
            <a:r>
              <a:rPr lang="ru-RU" sz="1400" dirty="0"/>
              <a:t>на промышленные районы и города нашей Родины. Начинкой таких бомб была смесь порошков алюминия, магния и оксида железа, детонатором служила гремучая ртуть</a:t>
            </a:r>
            <a:r>
              <a:rPr lang="ru-RU" sz="1400" dirty="0" smtClean="0"/>
              <a:t>. Иногда в них добавляли </a:t>
            </a:r>
            <a:r>
              <a:rPr lang="ru-RU" sz="1400" dirty="0"/>
              <a:t>небольшое количество битума или нефти. При ударе о </a:t>
            </a:r>
            <a:r>
              <a:rPr lang="ru-RU" sz="1400" dirty="0" smtClean="0"/>
              <a:t>землю срабатывал </a:t>
            </a:r>
            <a:r>
              <a:rPr lang="ru-RU" sz="1400" dirty="0"/>
              <a:t>детонатор, воспламеняющий состав, который быстро разгорался до высокой температуры, и все вокруг начинало гореть. </a:t>
            </a:r>
          </a:p>
        </p:txBody>
      </p:sp>
      <p:sp>
        <p:nvSpPr>
          <p:cNvPr id="42237" name="Rectangle 253"/>
          <p:cNvSpPr>
            <a:spLocks noChangeArrowheads="1"/>
          </p:cNvSpPr>
          <p:nvPr/>
        </p:nvSpPr>
        <p:spPr bwMode="auto">
          <a:xfrm>
            <a:off x="3759200" y="4508500"/>
            <a:ext cx="2085975" cy="639763"/>
          </a:xfrm>
          <a:prstGeom prst="rect">
            <a:avLst/>
          </a:prstGeom>
          <a:noFill/>
          <a:ln w="9525">
            <a:noFill/>
            <a:miter lim="800000"/>
            <a:headEnd/>
            <a:tailEnd/>
          </a:ln>
          <a:effectLst/>
        </p:spPr>
        <p:txBody>
          <a:bodyPr>
            <a:spAutoFit/>
          </a:bodyPr>
          <a:lstStyle/>
          <a:p>
            <a:r>
              <a:rPr lang="ru-RU" sz="1200" i="1"/>
              <a:t>Зажигательная авиационная бомба ЗАБ – 100ЦК</a:t>
            </a:r>
          </a:p>
        </p:txBody>
      </p:sp>
      <p:sp>
        <p:nvSpPr>
          <p:cNvPr id="42238" name="Rectangle 254"/>
          <p:cNvSpPr>
            <a:spLocks noChangeArrowheads="1"/>
          </p:cNvSpPr>
          <p:nvPr/>
        </p:nvSpPr>
        <p:spPr bwMode="auto">
          <a:xfrm>
            <a:off x="8294688" y="3357563"/>
            <a:ext cx="1295400" cy="457200"/>
          </a:xfrm>
          <a:prstGeom prst="rect">
            <a:avLst/>
          </a:prstGeom>
          <a:noFill/>
          <a:ln w="9525">
            <a:noFill/>
            <a:miter lim="800000"/>
            <a:headEnd/>
            <a:tailEnd/>
          </a:ln>
          <a:effectLst/>
        </p:spPr>
        <p:txBody>
          <a:bodyPr>
            <a:spAutoFit/>
          </a:bodyPr>
          <a:lstStyle/>
          <a:p>
            <a:r>
              <a:rPr lang="ru-RU" sz="1200" i="1" dirty="0"/>
              <a:t>Зажигательная</a:t>
            </a:r>
          </a:p>
          <a:p>
            <a:r>
              <a:rPr lang="ru-RU" sz="1200" i="1" dirty="0"/>
              <a:t> ампула АЖ - 2</a:t>
            </a:r>
          </a:p>
        </p:txBody>
      </p:sp>
      <p:sp>
        <p:nvSpPr>
          <p:cNvPr id="42239" name="Rectangle 255"/>
          <p:cNvSpPr>
            <a:spLocks noChangeArrowheads="1"/>
          </p:cNvSpPr>
          <p:nvPr/>
        </p:nvSpPr>
        <p:spPr bwMode="auto">
          <a:xfrm>
            <a:off x="5918200" y="5589588"/>
            <a:ext cx="1655763" cy="822325"/>
          </a:xfrm>
          <a:prstGeom prst="rect">
            <a:avLst/>
          </a:prstGeom>
          <a:noFill/>
          <a:ln w="9525">
            <a:noFill/>
            <a:miter lim="800000"/>
            <a:headEnd/>
            <a:tailEnd/>
          </a:ln>
          <a:effectLst/>
        </p:spPr>
        <p:txBody>
          <a:bodyPr>
            <a:spAutoFit/>
          </a:bodyPr>
          <a:lstStyle/>
          <a:p>
            <a:r>
              <a:rPr lang="ru-RU" sz="1200" i="1"/>
              <a:t>Бронебойно – зажигательный трассирующий снаряд</a:t>
            </a:r>
          </a:p>
        </p:txBody>
      </p:sp>
      <p:sp>
        <p:nvSpPr>
          <p:cNvPr id="42240" name="Rectangle 256"/>
          <p:cNvSpPr>
            <a:spLocks noChangeArrowheads="1"/>
          </p:cNvSpPr>
          <p:nvPr/>
        </p:nvSpPr>
        <p:spPr bwMode="auto">
          <a:xfrm>
            <a:off x="9159875" y="5589588"/>
            <a:ext cx="1654175" cy="639762"/>
          </a:xfrm>
          <a:prstGeom prst="rect">
            <a:avLst/>
          </a:prstGeom>
          <a:noFill/>
          <a:ln w="9525">
            <a:noFill/>
            <a:miter lim="800000"/>
            <a:headEnd/>
            <a:tailEnd/>
          </a:ln>
          <a:effectLst/>
        </p:spPr>
        <p:txBody>
          <a:bodyPr>
            <a:spAutoFit/>
          </a:bodyPr>
          <a:lstStyle/>
          <a:p>
            <a:r>
              <a:rPr lang="ru-RU" sz="1200" i="1"/>
              <a:t>Осколочно – зажигательный зенитный снаряд</a:t>
            </a:r>
          </a:p>
        </p:txBody>
      </p:sp>
      <p:sp>
        <p:nvSpPr>
          <p:cNvPr id="42241" name="Rectangle 257"/>
          <p:cNvSpPr>
            <a:spLocks noChangeArrowheads="1"/>
          </p:cNvSpPr>
          <p:nvPr/>
        </p:nvSpPr>
        <p:spPr bwMode="auto">
          <a:xfrm>
            <a:off x="3038475" y="5949950"/>
            <a:ext cx="2232025" cy="517525"/>
          </a:xfrm>
          <a:prstGeom prst="rect">
            <a:avLst/>
          </a:prstGeom>
          <a:noFill/>
          <a:ln w="9525">
            <a:noFill/>
            <a:miter lim="800000"/>
            <a:headEnd/>
            <a:tailEnd/>
          </a:ln>
          <a:effectLst/>
        </p:spPr>
        <p:txBody>
          <a:bodyPr>
            <a:spAutoFit/>
          </a:bodyPr>
          <a:lstStyle/>
          <a:p>
            <a:r>
              <a:rPr lang="ru-RU" sz="1400">
                <a:hlinkClick r:id="rId7" action="ppaction://hlinksldjump"/>
              </a:rPr>
              <a:t>Реакции, происходящие при взрыве бомбы</a:t>
            </a:r>
            <a:endParaRPr lang="ru-RU" sz="1400"/>
          </a:p>
        </p:txBody>
      </p:sp>
      <p:sp>
        <p:nvSpPr>
          <p:cNvPr id="42242" name="AutoShape 258">
            <a:hlinkClick r:id="rId8" action="ppaction://hlinksldjump" highlightClick="1"/>
          </p:cNvPr>
          <p:cNvSpPr>
            <a:spLocks noChangeArrowheads="1"/>
          </p:cNvSpPr>
          <p:nvPr/>
        </p:nvSpPr>
        <p:spPr bwMode="auto">
          <a:xfrm>
            <a:off x="10614025" y="6497638"/>
            <a:ext cx="358775" cy="360362"/>
          </a:xfrm>
          <a:prstGeom prst="actionButtonBackPrevious">
            <a:avLst/>
          </a:prstGeom>
          <a:solidFill>
            <a:schemeClr val="accent1"/>
          </a:solidFill>
          <a:ln w="9525">
            <a:noFill/>
            <a:miter lim="800000"/>
            <a:headEnd/>
            <a:tailEnd/>
          </a:ln>
          <a:effectLst/>
        </p:spPr>
        <p:txBody>
          <a:bodyPr wrap="none" anchor="ctr"/>
          <a:lstStyle/>
          <a:p>
            <a:endParaRPr lang="ru-RU"/>
          </a:p>
        </p:txBody>
      </p:sp>
      <p:sp>
        <p:nvSpPr>
          <p:cNvPr id="16"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026"/>
          <p:cNvSpPr>
            <a:spLocks noGrp="1" noChangeArrowheads="1"/>
          </p:cNvSpPr>
          <p:nvPr>
            <p:ph type="title"/>
          </p:nvPr>
        </p:nvSpPr>
        <p:spPr/>
        <p:txBody>
          <a:bodyPr/>
          <a:lstStyle/>
          <a:p>
            <a:r>
              <a:rPr lang="ru-RU"/>
              <a:t>Зажигательные бомбы</a:t>
            </a:r>
          </a:p>
        </p:txBody>
      </p:sp>
      <p:sp>
        <p:nvSpPr>
          <p:cNvPr id="15" name="Дата 3"/>
          <p:cNvSpPr>
            <a:spLocks noGrp="1"/>
          </p:cNvSpPr>
          <p:nvPr>
            <p:ph type="dt" sz="half" idx="10"/>
          </p:nvPr>
        </p:nvSpPr>
        <p:spPr/>
        <p:txBody>
          <a:bodyPr/>
          <a:lstStyle/>
          <a:p>
            <a:endParaRPr lang="ru-RU"/>
          </a:p>
        </p:txBody>
      </p:sp>
      <p:sp>
        <p:nvSpPr>
          <p:cNvPr id="16" name="Нижний колонтитул 4"/>
          <p:cNvSpPr>
            <a:spLocks noGrp="1"/>
          </p:cNvSpPr>
          <p:nvPr>
            <p:ph type="ftr" sz="quarter" idx="11"/>
          </p:nvPr>
        </p:nvSpPr>
        <p:spPr/>
        <p:txBody>
          <a:bodyPr/>
          <a:lstStyle/>
          <a:p>
            <a:endParaRPr lang="ru-RU"/>
          </a:p>
        </p:txBody>
      </p:sp>
      <p:sp>
        <p:nvSpPr>
          <p:cNvPr id="67588" name="Rectangle 1028"/>
          <p:cNvSpPr>
            <a:spLocks noChangeArrowheads="1"/>
          </p:cNvSpPr>
          <p:nvPr/>
        </p:nvSpPr>
        <p:spPr bwMode="auto">
          <a:xfrm>
            <a:off x="3470275" y="4076700"/>
            <a:ext cx="7705725" cy="5029200"/>
          </a:xfrm>
          <a:prstGeom prst="rect">
            <a:avLst/>
          </a:prstGeom>
          <a:noFill/>
          <a:ln w="9525">
            <a:noFill/>
            <a:miter lim="800000"/>
            <a:headEnd/>
            <a:tailEnd/>
          </a:ln>
        </p:spPr>
        <p:txBody>
          <a:bodyPr lIns="92075" tIns="46038" rIns="92075" bIns="46038"/>
          <a:lstStyle/>
          <a:p>
            <a:pPr hangingPunct="0">
              <a:lnSpc>
                <a:spcPct val="110000"/>
              </a:lnSpc>
            </a:pPr>
            <a:endParaRPr lang="ru-RU" sz="1400"/>
          </a:p>
        </p:txBody>
      </p:sp>
      <p:sp>
        <p:nvSpPr>
          <p:cNvPr id="67590" name="Rectangle 1030"/>
          <p:cNvSpPr>
            <a:spLocks noChangeArrowheads="1"/>
          </p:cNvSpPr>
          <p:nvPr/>
        </p:nvSpPr>
        <p:spPr bwMode="auto">
          <a:xfrm>
            <a:off x="3111500" y="1484313"/>
            <a:ext cx="7705725" cy="5029200"/>
          </a:xfrm>
          <a:prstGeom prst="rect">
            <a:avLst/>
          </a:prstGeom>
          <a:noFill/>
          <a:ln w="9525">
            <a:noFill/>
            <a:miter lim="800000"/>
            <a:headEnd/>
            <a:tailEnd/>
          </a:ln>
        </p:spPr>
        <p:txBody>
          <a:bodyPr lIns="92075" tIns="46038" rIns="92075" bIns="46038"/>
          <a:lstStyle/>
          <a:p>
            <a:pPr hangingPunct="0">
              <a:lnSpc>
                <a:spcPct val="110000"/>
              </a:lnSpc>
            </a:pPr>
            <a:endParaRPr lang="ru-RU" sz="1400"/>
          </a:p>
        </p:txBody>
      </p:sp>
      <p:sp>
        <p:nvSpPr>
          <p:cNvPr id="67591" name="Rectangle 1031"/>
          <p:cNvSpPr>
            <a:spLocks noChangeArrowheads="1"/>
          </p:cNvSpPr>
          <p:nvPr/>
        </p:nvSpPr>
        <p:spPr bwMode="auto">
          <a:xfrm>
            <a:off x="2965450" y="1484313"/>
            <a:ext cx="7705725" cy="5029200"/>
          </a:xfrm>
          <a:prstGeom prst="rect">
            <a:avLst/>
          </a:prstGeom>
          <a:noFill/>
          <a:ln w="9525">
            <a:noFill/>
            <a:miter lim="800000"/>
            <a:headEnd/>
            <a:tailEnd/>
          </a:ln>
        </p:spPr>
        <p:txBody>
          <a:bodyPr lIns="92075" tIns="46038" rIns="92075" bIns="46038"/>
          <a:lstStyle/>
          <a:p>
            <a:endParaRPr lang="ru-RU"/>
          </a:p>
        </p:txBody>
      </p:sp>
      <p:graphicFrame>
        <p:nvGraphicFramePr>
          <p:cNvPr id="67595" name="Object 1035"/>
          <p:cNvGraphicFramePr>
            <a:graphicFrameLocks noChangeAspect="1"/>
          </p:cNvGraphicFramePr>
          <p:nvPr/>
        </p:nvGraphicFramePr>
        <p:xfrm>
          <a:off x="3790950" y="1844675"/>
          <a:ext cx="1878013" cy="428625"/>
        </p:xfrm>
        <a:graphic>
          <a:graphicData uri="http://schemas.openxmlformats.org/presentationml/2006/ole">
            <p:oleObj spid="_x0000_s67595" name="Формула" r:id="rId4" imgW="1002960" imgH="228600" progId="Equation.3">
              <p:embed/>
            </p:oleObj>
          </a:graphicData>
        </a:graphic>
      </p:graphicFrame>
      <p:graphicFrame>
        <p:nvGraphicFramePr>
          <p:cNvPr id="67592" name="Object 1032"/>
          <p:cNvGraphicFramePr>
            <a:graphicFrameLocks noChangeAspect="1"/>
          </p:cNvGraphicFramePr>
          <p:nvPr/>
        </p:nvGraphicFramePr>
        <p:xfrm>
          <a:off x="3938588" y="3068638"/>
          <a:ext cx="2916237" cy="441325"/>
        </p:xfrm>
        <a:graphic>
          <a:graphicData uri="http://schemas.openxmlformats.org/presentationml/2006/ole">
            <p:oleObj spid="_x0000_s67592" name="Формула" r:id="rId5" imgW="1511280" imgH="228600" progId="Equation.3">
              <p:embed/>
            </p:oleObj>
          </a:graphicData>
        </a:graphic>
      </p:graphicFrame>
      <p:graphicFrame>
        <p:nvGraphicFramePr>
          <p:cNvPr id="67602" name="Object 1042"/>
          <p:cNvGraphicFramePr>
            <a:graphicFrameLocks noChangeAspect="1"/>
          </p:cNvGraphicFramePr>
          <p:nvPr/>
        </p:nvGraphicFramePr>
        <p:xfrm>
          <a:off x="3857616" y="5329248"/>
          <a:ext cx="2028825" cy="427038"/>
        </p:xfrm>
        <a:graphic>
          <a:graphicData uri="http://schemas.openxmlformats.org/presentationml/2006/ole">
            <p:oleObj spid="_x0000_s67602" name="Формула" r:id="rId6" imgW="1041120" imgH="215640" progId="Equation.3">
              <p:embed/>
            </p:oleObj>
          </a:graphicData>
        </a:graphic>
      </p:graphicFrame>
      <p:sp>
        <p:nvSpPr>
          <p:cNvPr id="67606" name="Rectangle 1046"/>
          <p:cNvSpPr>
            <a:spLocks noChangeArrowheads="1"/>
          </p:cNvSpPr>
          <p:nvPr/>
        </p:nvSpPr>
        <p:spPr bwMode="auto">
          <a:xfrm>
            <a:off x="3616325" y="3644900"/>
            <a:ext cx="182563" cy="457200"/>
          </a:xfrm>
          <a:prstGeom prst="rect">
            <a:avLst/>
          </a:prstGeom>
          <a:noFill/>
          <a:ln w="9525">
            <a:noFill/>
            <a:miter lim="800000"/>
            <a:headEnd/>
            <a:tailEnd/>
          </a:ln>
          <a:effectLst/>
        </p:spPr>
        <p:txBody>
          <a:bodyPr wrap="none" anchor="ctr">
            <a:spAutoFit/>
          </a:bodyPr>
          <a:lstStyle/>
          <a:p>
            <a:endParaRPr lang="ru-RU" sz="2400"/>
          </a:p>
        </p:txBody>
      </p:sp>
      <p:graphicFrame>
        <p:nvGraphicFramePr>
          <p:cNvPr id="67601" name="Object 1041"/>
          <p:cNvGraphicFramePr>
            <a:graphicFrameLocks noChangeAspect="1"/>
          </p:cNvGraphicFramePr>
          <p:nvPr/>
        </p:nvGraphicFramePr>
        <p:xfrm>
          <a:off x="3703638" y="4589463"/>
          <a:ext cx="2206625" cy="438150"/>
        </p:xfrm>
        <a:graphic>
          <a:graphicData uri="http://schemas.openxmlformats.org/presentationml/2006/ole">
            <p:oleObj spid="_x0000_s67601" name="Формула" r:id="rId7" imgW="1155600" imgH="228600" progId="Equation.3">
              <p:embed/>
            </p:oleObj>
          </a:graphicData>
        </a:graphic>
      </p:graphicFrame>
      <p:sp>
        <p:nvSpPr>
          <p:cNvPr id="67608" name="Rectangle 1048"/>
          <p:cNvSpPr>
            <a:spLocks noChangeArrowheads="1"/>
          </p:cNvSpPr>
          <p:nvPr/>
        </p:nvSpPr>
        <p:spPr bwMode="auto">
          <a:xfrm>
            <a:off x="3470275" y="2420938"/>
            <a:ext cx="2000250" cy="366712"/>
          </a:xfrm>
          <a:prstGeom prst="rect">
            <a:avLst/>
          </a:prstGeom>
          <a:noFill/>
          <a:ln w="9525">
            <a:noFill/>
            <a:miter lim="800000"/>
            <a:headEnd/>
            <a:tailEnd/>
          </a:ln>
          <a:effectLst/>
        </p:spPr>
        <p:txBody>
          <a:bodyPr wrap="none">
            <a:spAutoFit/>
          </a:bodyPr>
          <a:lstStyle/>
          <a:p>
            <a:r>
              <a:rPr lang="ru-RU" i="1"/>
              <a:t>Горение алюминия</a:t>
            </a:r>
          </a:p>
        </p:txBody>
      </p:sp>
      <p:sp>
        <p:nvSpPr>
          <p:cNvPr id="67610" name="Rectangle 1050"/>
          <p:cNvSpPr>
            <a:spLocks noChangeArrowheads="1"/>
          </p:cNvSpPr>
          <p:nvPr/>
        </p:nvSpPr>
        <p:spPr bwMode="auto">
          <a:xfrm>
            <a:off x="6116638" y="4959350"/>
            <a:ext cx="2651125" cy="366713"/>
          </a:xfrm>
          <a:prstGeom prst="rect">
            <a:avLst/>
          </a:prstGeom>
          <a:noFill/>
          <a:ln w="9525">
            <a:noFill/>
            <a:miter lim="800000"/>
            <a:headEnd/>
            <a:tailEnd/>
          </a:ln>
          <a:effectLst/>
        </p:spPr>
        <p:txBody>
          <a:bodyPr wrap="none">
            <a:spAutoFit/>
          </a:bodyPr>
          <a:lstStyle/>
          <a:p>
            <a:r>
              <a:rPr lang="ru-RU" i="1"/>
              <a:t>Горение магния в воздухе</a:t>
            </a:r>
          </a:p>
        </p:txBody>
      </p:sp>
      <p:sp>
        <p:nvSpPr>
          <p:cNvPr id="67611" name="Rectangle 1051"/>
          <p:cNvSpPr>
            <a:spLocks noChangeArrowheads="1"/>
          </p:cNvSpPr>
          <p:nvPr/>
        </p:nvSpPr>
        <p:spPr bwMode="auto">
          <a:xfrm>
            <a:off x="3506788" y="3519488"/>
            <a:ext cx="4514850" cy="369332"/>
          </a:xfrm>
          <a:prstGeom prst="rect">
            <a:avLst/>
          </a:prstGeom>
          <a:noFill/>
          <a:ln w="9525">
            <a:noFill/>
            <a:miter lim="800000"/>
            <a:headEnd/>
            <a:tailEnd/>
          </a:ln>
          <a:effectLst/>
        </p:spPr>
        <p:txBody>
          <a:bodyPr wrap="square">
            <a:spAutoFit/>
          </a:bodyPr>
          <a:lstStyle/>
          <a:p>
            <a:r>
              <a:rPr lang="ru-RU" i="1"/>
              <a:t>Взаимодействие оксида железа и алюминия</a:t>
            </a:r>
          </a:p>
        </p:txBody>
      </p:sp>
      <p:sp>
        <p:nvSpPr>
          <p:cNvPr id="67612" name="AutoShape 1052">
            <a:hlinkClick r:id="" action="ppaction://hlinkshowjump?jump=previousslide" highlightClick="1"/>
          </p:cNvPr>
          <p:cNvSpPr>
            <a:spLocks noChangeArrowheads="1"/>
          </p:cNvSpPr>
          <p:nvPr/>
        </p:nvSpPr>
        <p:spPr bwMode="auto">
          <a:xfrm>
            <a:off x="10614025" y="6497638"/>
            <a:ext cx="358775" cy="360362"/>
          </a:xfrm>
          <a:prstGeom prst="actionButtonBackPrevious">
            <a:avLst/>
          </a:prstGeom>
          <a:solidFill>
            <a:schemeClr val="accent1"/>
          </a:solidFill>
          <a:ln w="9525">
            <a:noFill/>
            <a:miter lim="800000"/>
            <a:headEnd/>
            <a:tailEnd/>
          </a:ln>
          <a:effectLst/>
        </p:spPr>
        <p:txBody>
          <a:bodyPr wrap="none" anchor="ctr"/>
          <a:lstStyle/>
          <a:p>
            <a:endParaRPr lang="ru-RU"/>
          </a:p>
        </p:txBody>
      </p:sp>
      <p:sp>
        <p:nvSpPr>
          <p:cNvPr id="17" name="AutoShape 24"/>
          <p:cNvSpPr>
            <a:spLocks noChangeArrowheads="1"/>
          </p:cNvSpPr>
          <p:nvPr/>
        </p:nvSpPr>
        <p:spPr bwMode="blackWhite">
          <a:xfrm>
            <a:off x="-304832" y="2071680"/>
            <a:ext cx="3167080" cy="361952"/>
          </a:xfrm>
          <a:prstGeom prst="roundRect">
            <a:avLst>
              <a:gd name="adj" fmla="val 50000"/>
            </a:avLst>
          </a:prstGeom>
          <a:solidFill>
            <a:schemeClr val="tx1"/>
          </a:solidFill>
          <a:ln w="9525">
            <a:noFill/>
            <a:round/>
            <a:headEnd/>
            <a:tailEnd/>
          </a:ln>
          <a:effectLst/>
        </p:spPr>
        <p:txBody>
          <a:bodyPr lIns="92075" tIns="46038" rIns="92075" bIns="46038"/>
          <a:lstStyle/>
          <a:p>
            <a:pPr algn="r" hangingPunct="0">
              <a:lnSpc>
                <a:spcPct val="80000"/>
              </a:lnSpc>
              <a:spcBef>
                <a:spcPct val="50000"/>
              </a:spcBef>
            </a:pPr>
            <a:r>
              <a:rPr lang="ru-RU" sz="2800" i="1" dirty="0" smtClean="0">
                <a:solidFill>
                  <a:srgbClr val="99CC00"/>
                </a:solidFill>
              </a:rPr>
              <a:t>Тема урока </a:t>
            </a:r>
            <a:endParaRPr lang="ru-RU" sz="2800" i="1" dirty="0">
              <a:solidFill>
                <a:srgbClr val="99CC00"/>
              </a:solidFill>
            </a:endParaRPr>
          </a:p>
        </p:txBody>
      </p:sp>
      <p:sp>
        <p:nvSpPr>
          <p:cNvPr id="18" name="Управляющая кнопка: сведения 17">
            <a:hlinkClick r:id="" action="ppaction://hlinkshowjump?jump=nextslide" highlightClick="1"/>
          </p:cNvPr>
          <p:cNvSpPr/>
          <p:nvPr/>
        </p:nvSpPr>
        <p:spPr bwMode="auto">
          <a:xfrm>
            <a:off x="7296160" y="3067048"/>
            <a:ext cx="680464" cy="452440"/>
          </a:xfrm>
          <a:prstGeom prst="actionButtonInformation">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ru-RU" sz="1800" b="0" i="0" u="none" strike="noStrike" cap="none" normalizeH="0" baseline="0" smtClean="0">
              <a:ln>
                <a:noFill/>
              </a:ln>
              <a:solidFill>
                <a:schemeClr val="tx1"/>
              </a:solidFill>
              <a:effectLst/>
              <a:latin typeface="Times New Roman" pitchFamily="18" charset="0"/>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RANCHTO" val="264"/>
  <p:tag name="HOTSPOTTYPE" val="DefinedInNavigator"/>
  <p:tag name="DEFINEDINNAVIGATOR" val="True"/>
</p:tagLst>
</file>

<file path=ppt/theme/theme1.xml><?xml version="1.0" encoding="utf-8"?>
<a:theme xmlns:a="http://schemas.openxmlformats.org/drawingml/2006/main" name="Group Home Page">
  <a:themeElements>
    <a:clrScheme name="Group Home Page 1">
      <a:dk1>
        <a:srgbClr val="000000"/>
      </a:dk1>
      <a:lt1>
        <a:srgbClr val="FFFFCC"/>
      </a:lt1>
      <a:dk2>
        <a:srgbClr val="999933"/>
      </a:dk2>
      <a:lt2>
        <a:srgbClr val="808000"/>
      </a:lt2>
      <a:accent1>
        <a:srgbClr val="99CC00"/>
      </a:accent1>
      <a:accent2>
        <a:srgbClr val="800000"/>
      </a:accent2>
      <a:accent3>
        <a:srgbClr val="FFFFE2"/>
      </a:accent3>
      <a:accent4>
        <a:srgbClr val="000000"/>
      </a:accent4>
      <a:accent5>
        <a:srgbClr val="CAE2AA"/>
      </a:accent5>
      <a:accent6>
        <a:srgbClr val="730000"/>
      </a:accent6>
      <a:hlink>
        <a:srgbClr val="CC6600"/>
      </a:hlink>
      <a:folHlink>
        <a:srgbClr val="FFCC66"/>
      </a:folHlink>
    </a:clrScheme>
    <a:fontScheme name="Group Home Page">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Group Home Page 1">
        <a:dk1>
          <a:srgbClr val="000000"/>
        </a:dk1>
        <a:lt1>
          <a:srgbClr val="FFFFCC"/>
        </a:lt1>
        <a:dk2>
          <a:srgbClr val="999933"/>
        </a:dk2>
        <a:lt2>
          <a:srgbClr val="808000"/>
        </a:lt2>
        <a:accent1>
          <a:srgbClr val="99CC00"/>
        </a:accent1>
        <a:accent2>
          <a:srgbClr val="800000"/>
        </a:accent2>
        <a:accent3>
          <a:srgbClr val="FFFFE2"/>
        </a:accent3>
        <a:accent4>
          <a:srgbClr val="000000"/>
        </a:accent4>
        <a:accent5>
          <a:srgbClr val="CAE2AA"/>
        </a:accent5>
        <a:accent6>
          <a:srgbClr val="730000"/>
        </a:accent6>
        <a:hlink>
          <a:srgbClr val="CC6600"/>
        </a:hlink>
        <a:folHlink>
          <a:srgbClr val="FFCC66"/>
        </a:folHlink>
      </a:clrScheme>
      <a:clrMap bg1="lt1" tx1="dk1" bg2="lt2" tx2="dk2" accent1="accent1" accent2="accent2" accent3="accent3" accent4="accent4" accent5="accent5" accent6="accent6" hlink="hlink" folHlink="folHlink"/>
    </a:extraClrScheme>
    <a:extraClrScheme>
      <a:clrScheme name="Group Home Page 2">
        <a:dk1>
          <a:srgbClr val="000000"/>
        </a:dk1>
        <a:lt1>
          <a:srgbClr val="FFFFFF"/>
        </a:lt1>
        <a:dk2>
          <a:srgbClr val="000000"/>
        </a:dk2>
        <a:lt2>
          <a:srgbClr val="777777"/>
        </a:lt2>
        <a:accent1>
          <a:srgbClr val="FFFFCC"/>
        </a:accent1>
        <a:accent2>
          <a:srgbClr val="CC3300"/>
        </a:accent2>
        <a:accent3>
          <a:srgbClr val="FFFFFF"/>
        </a:accent3>
        <a:accent4>
          <a:srgbClr val="000000"/>
        </a:accent4>
        <a:accent5>
          <a:srgbClr val="FFFFE2"/>
        </a:accent5>
        <a:accent6>
          <a:srgbClr val="B92D00"/>
        </a:accent6>
        <a:hlink>
          <a:srgbClr val="CCCC00"/>
        </a:hlink>
        <a:folHlink>
          <a:srgbClr val="B2B2B2"/>
        </a:folHlink>
      </a:clrScheme>
      <a:clrMap bg1="lt1" tx1="dk1" bg2="lt2" tx2="dk2" accent1="accent1" accent2="accent2" accent3="accent3" accent4="accent4" accent5="accent5" accent6="accent6" hlink="hlink" folHlink="folHlink"/>
    </a:extraClrScheme>
    <a:extraClrScheme>
      <a:clrScheme name="Group Home Page 3">
        <a:dk1>
          <a:srgbClr val="000000"/>
        </a:dk1>
        <a:lt1>
          <a:srgbClr val="FFFFFF"/>
        </a:lt1>
        <a:dk2>
          <a:srgbClr val="000000"/>
        </a:dk2>
        <a:lt2>
          <a:srgbClr val="696969"/>
        </a:lt2>
        <a:accent1>
          <a:srgbClr val="CBCBCB"/>
        </a:accent1>
        <a:accent2>
          <a:srgbClr val="868686"/>
        </a:accent2>
        <a:accent3>
          <a:srgbClr val="FFFFFF"/>
        </a:accent3>
        <a:accent4>
          <a:srgbClr val="000000"/>
        </a:accent4>
        <a:accent5>
          <a:srgbClr val="E2E2E2"/>
        </a:accent5>
        <a:accent6>
          <a:srgbClr val="797979"/>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Group Home Page 4">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0099CC"/>
        </a:folHlink>
      </a:clrScheme>
      <a:clrMap bg1="dk2" tx1="lt1" bg2="dk1" tx2="lt2" accent1="accent1" accent2="accent2" accent3="accent3" accent4="accent4" accent5="accent5" accent6="accent6" hlink="hlink" folHlink="folHlink"/>
    </a:extraClrScheme>
    <a:extraClrScheme>
      <a:clrScheme name="Group Home Page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FF3300"/>
        </a:folHlink>
      </a:clrScheme>
      <a:clrMap bg1="dk2" tx1="lt1" bg2="dk1" tx2="lt2" accent1="accent1" accent2="accent2" accent3="accent3" accent4="accent4" accent5="accent5" accent6="accent6" hlink="hlink" folHlink="folHlink"/>
    </a:extraClrScheme>
    <a:extraClrScheme>
      <a:clrScheme name="Group Home Page 6">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roup Home Page 7">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941</TotalTime>
  <Words>1714</Words>
  <Application>Microsoft PowerPoint</Application>
  <PresentationFormat>Произвольный</PresentationFormat>
  <Paragraphs>245</Paragraphs>
  <Slides>26</Slides>
  <Notes>10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26</vt:i4>
      </vt:variant>
    </vt:vector>
  </HeadingPairs>
  <TitlesOfParts>
    <vt:vector size="28" baseType="lpstr">
      <vt:lpstr>Group Home Page</vt:lpstr>
      <vt:lpstr>Формула</vt:lpstr>
      <vt:lpstr>Дню Защитника Отечества посвящается…</vt:lpstr>
      <vt:lpstr>Дню Защитника Отечества посвящается…</vt:lpstr>
      <vt:lpstr>Химия на войне</vt:lpstr>
      <vt:lpstr>Тема урока </vt:lpstr>
      <vt:lpstr>Бутылки с горючей смесью</vt:lpstr>
      <vt:lpstr>Бутылки с горючей смесью</vt:lpstr>
      <vt:lpstr>Запомните и скажите всем</vt:lpstr>
      <vt:lpstr>Зажигательные бомбы</vt:lpstr>
      <vt:lpstr>Зажигательные бомбы</vt:lpstr>
      <vt:lpstr>Справка </vt:lpstr>
      <vt:lpstr>Осветительные ракеты</vt:lpstr>
      <vt:lpstr>Осветительные ракеты</vt:lpstr>
      <vt:lpstr>Нильс Бор и царская водка</vt:lpstr>
      <vt:lpstr>Нильс Бор и царская водка</vt:lpstr>
      <vt:lpstr>Порох</vt:lpstr>
      <vt:lpstr>Порох</vt:lpstr>
      <vt:lpstr>Справка по ОВР</vt:lpstr>
      <vt:lpstr>Шары, заполненные водородом</vt:lpstr>
      <vt:lpstr>Шары, заполненные водородом</vt:lpstr>
      <vt:lpstr>Запомните и скажите всем</vt:lpstr>
      <vt:lpstr>Дымовые завесы</vt:lpstr>
      <vt:lpstr>Дымовые завесы</vt:lpstr>
      <vt:lpstr>Ответы    - уравнения реакций </vt:lpstr>
      <vt:lpstr>Слайд 24</vt:lpstr>
      <vt:lpstr>Используемые материалы</vt:lpstr>
      <vt:lpstr>Выводы… сделайте сами, устно.</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Этот день победы…</dc:title>
  <dc:creator>Александр</dc:creator>
  <cp:lastModifiedBy>www.PHILka.RU</cp:lastModifiedBy>
  <cp:revision>62</cp:revision>
  <cp:lastPrinted>1601-01-01T00:00:00Z</cp:lastPrinted>
  <dcterms:created xsi:type="dcterms:W3CDTF">2024-11-23T11:13:02Z</dcterms:created>
  <dcterms:modified xsi:type="dcterms:W3CDTF">2009-02-18T15:12:22Z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3</vt:i4>
  </property>
  <property fmtid="{D5CDD505-2E9C-101B-9397-08002B2CF9AE}" pid="3" name="LCID">
    <vt:i4>1049</vt:i4>
  </property>
</Properties>
</file>