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6" r:id="rId8"/>
    <p:sldId id="265" r:id="rId9"/>
    <p:sldId id="270" r:id="rId10"/>
    <p:sldId id="269" r:id="rId11"/>
    <p:sldId id="272" r:id="rId12"/>
    <p:sldId id="267" r:id="rId13"/>
    <p:sldId id="264" r:id="rId14"/>
    <p:sldId id="271" r:id="rId15"/>
    <p:sldId id="273" r:id="rId16"/>
    <p:sldId id="268" r:id="rId17"/>
    <p:sldId id="274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42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532" autoAdjust="0"/>
  </p:normalViewPr>
  <p:slideViewPr>
    <p:cSldViewPr>
      <p:cViewPr varScale="1">
        <p:scale>
          <a:sx n="101" d="100"/>
          <a:sy n="101" d="100"/>
        </p:scale>
        <p:origin x="-2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B2041-A733-481C-9E70-30493B3B27E2}" type="datetimeFigureOut">
              <a:rPr lang="ru-RU"/>
              <a:pPr>
                <a:defRPr/>
              </a:pPr>
              <a:t>01.12.2008</a:t>
            </a:fld>
            <a:endParaRPr lang="ru-RU" dirty="0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D3E2C-8D4A-4918-B326-21A3555943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0F7E6-E567-4B27-8BE1-06EB6859B741}" type="datetimeFigureOut">
              <a:rPr lang="ru-RU"/>
              <a:pPr>
                <a:defRPr/>
              </a:pPr>
              <a:t>01.12.2008</a:t>
            </a:fld>
            <a:endParaRPr lang="ru-RU" dirty="0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E83CA-85DA-446F-8C80-E82715330B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8D075-D7B0-493B-873A-0797EB7C3EF7}" type="datetimeFigureOut">
              <a:rPr lang="ru-RU"/>
              <a:pPr>
                <a:defRPr/>
              </a:pPr>
              <a:t>01.12.2008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58737-6A7A-486A-872C-C8F9310797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203D6-0939-4854-A613-E8B4E3DFDA02}" type="datetimeFigureOut">
              <a:rPr lang="ru-RU"/>
              <a:pPr>
                <a:defRPr/>
              </a:pPr>
              <a:t>01.12.2008</a:t>
            </a:fld>
            <a:endParaRPr lang="ru-RU" dirty="0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A236B1-E6E2-41C4-B22E-39BABBEE26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37220-B4DE-45B8-B0F1-DC4E8BC16F1F}" type="datetimeFigureOut">
              <a:rPr lang="ru-RU"/>
              <a:pPr>
                <a:defRPr/>
              </a:pPr>
              <a:t>01.12.2008</a:t>
            </a:fld>
            <a:endParaRPr lang="ru-RU" dirty="0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D0550-9402-4D0F-A621-73464768CC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5DDAA-6A61-4034-ADCE-57525552DFE2}" type="datetimeFigureOut">
              <a:rPr lang="ru-RU"/>
              <a:pPr>
                <a:defRPr/>
              </a:pPr>
              <a:t>01.12.2008</a:t>
            </a:fld>
            <a:endParaRPr lang="ru-RU" dirty="0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AB4DD-99E6-46F6-863D-1DB4A22B91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994A7-79C8-4194-B051-FA278CB29883}" type="datetimeFigureOut">
              <a:rPr lang="ru-RU"/>
              <a:pPr>
                <a:defRPr/>
              </a:pPr>
              <a:t>01.12.2008</a:t>
            </a:fld>
            <a:endParaRPr lang="ru-RU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CFB61-9888-42D0-96AD-322C504FCE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85786-0063-4E82-86BD-E4CD8240E65C}" type="datetimeFigureOut">
              <a:rPr lang="ru-RU"/>
              <a:pPr>
                <a:defRPr/>
              </a:pPr>
              <a:t>01.12.2008</a:t>
            </a:fld>
            <a:endParaRPr lang="ru-RU" dirty="0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D464D-EE39-4BFD-91DA-DC1AE69097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FFCD6-0D63-4D8E-8ADE-C1A374F054EC}" type="datetimeFigureOut">
              <a:rPr lang="ru-RU"/>
              <a:pPr>
                <a:defRPr/>
              </a:pPr>
              <a:t>01.12.2008</a:t>
            </a:fld>
            <a:endParaRPr lang="ru-RU" dirty="0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398F3-FA4E-4DBA-906A-4EA1298145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B9966-E252-453B-9644-6F24F8741D37}" type="datetimeFigureOut">
              <a:rPr lang="ru-RU"/>
              <a:pPr>
                <a:defRPr/>
              </a:pPr>
              <a:t>01.12.2008</a:t>
            </a:fld>
            <a:endParaRPr lang="ru-RU" dirty="0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BFE14-C882-4856-B755-3AB10E900E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6D673-7222-4E32-97CE-F59AF879EEA7}" type="datetimeFigureOut">
              <a:rPr lang="ru-RU"/>
              <a:pPr>
                <a:defRPr/>
              </a:pPr>
              <a:t>01.12.2008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2CFDF-E72C-457D-8403-296C67F8D60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23D9368-7BFB-48BE-8AF2-6F16DC890856}" type="datetimeFigureOut">
              <a:rPr lang="ru-RU"/>
              <a:pPr>
                <a:defRPr/>
              </a:pPr>
              <a:t>01.12.2008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7ADB3E-7D57-49C6-88FF-30C198D54F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2" r:id="rId4"/>
    <p:sldLayoutId id="2147483748" r:id="rId5"/>
    <p:sldLayoutId id="2147483743" r:id="rId6"/>
    <p:sldLayoutId id="2147483749" r:id="rId7"/>
    <p:sldLayoutId id="2147483750" r:id="rId8"/>
    <p:sldLayoutId id="2147483751" r:id="rId9"/>
    <p:sldLayoutId id="2147483744" r:id="rId10"/>
    <p:sldLayoutId id="214748375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500042"/>
            <a:ext cx="7358114" cy="478634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Сложные </a:t>
            </a:r>
            <a:br>
              <a:rPr lang="ru-RU" sz="7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7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вещества</a:t>
            </a:r>
            <a:r>
              <a:rPr lang="ru-RU" sz="6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br>
              <a:rPr lang="ru-RU" sz="6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429250"/>
            <a:ext cx="9144000" cy="914400"/>
          </a:xfrm>
        </p:spPr>
        <p:txBody>
          <a:bodyPr/>
          <a:lstStyle/>
          <a:p>
            <a:pPr algn="ctr" eaLnBrk="1" hangingPunct="1"/>
            <a:r>
              <a:rPr lang="ru-RU" sz="4000" b="1" smtClean="0">
                <a:solidFill>
                  <a:srgbClr val="FF0000"/>
                </a:solidFill>
              </a:rPr>
              <a:t>Соединения химических элементов</a:t>
            </a:r>
          </a:p>
        </p:txBody>
      </p:sp>
      <p:pic>
        <p:nvPicPr>
          <p:cNvPr id="4" name="Picture 2" descr="G:\Отдел образования Вилейского районного исполнительного комитета (Анализ работы МО).files\Sandwatch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75" y="3643313"/>
            <a:ext cx="109537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>
                <a:solidFill>
                  <a:srgbClr val="FF0000"/>
                </a:solidFill>
              </a:rPr>
              <a:t>Определяя степень окисления, Помни!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aseline="-25000" dirty="0" smtClean="0">
                <a:solidFill>
                  <a:srgbClr val="002060"/>
                </a:solidFill>
              </a:rPr>
              <a:t>Алгебраическая сумма степеней окисления элементов равна </a:t>
            </a:r>
            <a:r>
              <a:rPr lang="ru-RU" b="1" baseline="-25000" dirty="0" smtClean="0">
                <a:solidFill>
                  <a:srgbClr val="C00000"/>
                </a:solidFill>
              </a:rPr>
              <a:t>нулю.</a:t>
            </a:r>
            <a:r>
              <a:rPr lang="ru-RU" baseline="-25000" dirty="0" smtClean="0">
                <a:solidFill>
                  <a:srgbClr val="C00000"/>
                </a:solidFill>
              </a:rPr>
              <a:t> 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0000FF"/>
                </a:solidFill>
              </a:rPr>
              <a:t>Положительная с.о. </a:t>
            </a:r>
            <a:r>
              <a:rPr lang="ru-RU" b="1" dirty="0" smtClean="0">
                <a:solidFill>
                  <a:srgbClr val="FF0000"/>
                </a:solidFill>
              </a:rPr>
              <a:t>равна номеру группы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0000FF"/>
                </a:solidFill>
              </a:rPr>
              <a:t>С.о. металлов 1 группы </a:t>
            </a:r>
            <a:r>
              <a:rPr lang="ru-RU" dirty="0" err="1" smtClean="0">
                <a:solidFill>
                  <a:srgbClr val="0000FF"/>
                </a:solidFill>
              </a:rPr>
              <a:t>гл.подгр</a:t>
            </a:r>
            <a:r>
              <a:rPr lang="ru-RU" dirty="0" smtClean="0">
                <a:solidFill>
                  <a:srgbClr val="0000FF"/>
                </a:solidFill>
              </a:rPr>
              <a:t>. Равна </a:t>
            </a:r>
            <a:r>
              <a:rPr lang="ru-RU" dirty="0" smtClean="0">
                <a:solidFill>
                  <a:srgbClr val="FF0000"/>
                </a:solidFill>
              </a:rPr>
              <a:t>+1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0000FF"/>
                </a:solidFill>
              </a:rPr>
              <a:t>С.о. металлов 2 гр. гл. </a:t>
            </a:r>
            <a:r>
              <a:rPr lang="ru-RU" dirty="0" err="1" smtClean="0">
                <a:solidFill>
                  <a:srgbClr val="0000FF"/>
                </a:solidFill>
              </a:rPr>
              <a:t>подгр</a:t>
            </a:r>
            <a:r>
              <a:rPr lang="ru-RU" dirty="0" smtClean="0">
                <a:solidFill>
                  <a:srgbClr val="0000FF"/>
                </a:solidFill>
              </a:rPr>
              <a:t>. Равна   </a:t>
            </a:r>
            <a:r>
              <a:rPr lang="ru-RU" b="1" dirty="0" smtClean="0">
                <a:solidFill>
                  <a:srgbClr val="FF0000"/>
                </a:solidFill>
              </a:rPr>
              <a:t>+2 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0000FF"/>
                </a:solidFill>
              </a:rPr>
              <a:t>С.о. алюминия равна   </a:t>
            </a:r>
            <a:r>
              <a:rPr lang="ru-RU" b="1" dirty="0" smtClean="0">
                <a:solidFill>
                  <a:srgbClr val="FF0000"/>
                </a:solidFill>
              </a:rPr>
              <a:t>+3  </a:t>
            </a:r>
          </a:p>
          <a:p>
            <a:r>
              <a:rPr lang="ru-RU" b="1" dirty="0" smtClean="0"/>
              <a:t>Что можно сказать о С.О. водорода?   Н</a:t>
            </a:r>
            <a:r>
              <a:rPr lang="ru-RU" b="1" baseline="30000" dirty="0" smtClean="0"/>
              <a:t>+</a:t>
            </a:r>
            <a:r>
              <a:rPr lang="ru-RU" b="1" dirty="0" smtClean="0"/>
              <a:t> ,  Н</a:t>
            </a:r>
            <a:r>
              <a:rPr lang="ru-RU" b="1" baseline="30000" dirty="0" smtClean="0"/>
              <a:t>- </a:t>
            </a:r>
            <a:r>
              <a:rPr lang="ru-RU" b="1" dirty="0" smtClean="0"/>
              <a:t>?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С.о. водорода в соединении с неметаллами равна  </a:t>
            </a:r>
            <a:r>
              <a:rPr lang="ru-RU" dirty="0" smtClean="0">
                <a:solidFill>
                  <a:srgbClr val="FF0000"/>
                </a:solidFill>
              </a:rPr>
              <a:t>+1,  </a:t>
            </a:r>
            <a:r>
              <a:rPr lang="ru-RU" dirty="0" smtClean="0">
                <a:solidFill>
                  <a:srgbClr val="002060"/>
                </a:solidFill>
              </a:rPr>
              <a:t>а с металлами </a:t>
            </a:r>
            <a:r>
              <a:rPr lang="ru-RU" dirty="0" smtClean="0">
                <a:solidFill>
                  <a:srgbClr val="FF0000"/>
                </a:solidFill>
              </a:rPr>
              <a:t>-1.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Отрицательная (низшая) с.о. </a:t>
            </a:r>
            <a:r>
              <a:rPr lang="ru-RU" dirty="0" smtClean="0"/>
              <a:t> = 8 – № группы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5429256" y="3643314"/>
            <a:ext cx="642942" cy="21431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8143900" y="6357958"/>
            <a:ext cx="642942" cy="21431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8715436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7929586" y="6500834"/>
            <a:ext cx="428628" cy="21431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52358" cy="71438"/>
          </a:xfrm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 dirty="0" smtClean="0">
                <a:latin typeface="Franklin Gothic Book" pitchFamily="34" charset="0"/>
              </a:rPr>
              <a:t/>
            </a:r>
            <a:br>
              <a:rPr lang="ru-RU" b="1" dirty="0" smtClean="0">
                <a:latin typeface="Franklin Gothic Book" pitchFamily="34" charset="0"/>
              </a:rPr>
            </a:br>
            <a:endParaRPr lang="ru-RU" dirty="0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 eaLnBrk="1" hangingPunct="1">
              <a:buFont typeface="Wingdings 2" pitchFamily="18" charset="2"/>
              <a:buAutoNum type="arabicPeriod"/>
            </a:pPr>
            <a:r>
              <a:rPr lang="ru-RU" smtClean="0">
                <a:solidFill>
                  <a:srgbClr val="000000"/>
                </a:solidFill>
                <a:cs typeface="Times New Roman" pitchFamily="18" charset="0"/>
              </a:rPr>
              <a:t>Определите степень окисления элементов в соединениях:                                                              а) 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</a:rPr>
              <a:t>Al</a:t>
            </a:r>
            <a:r>
              <a:rPr lang="ru-RU" smtClean="0">
                <a:solidFill>
                  <a:srgbClr val="000000"/>
                </a:solidFill>
                <a:cs typeface="Times New Roman" pitchFamily="18" charset="0"/>
              </a:rPr>
              <a:t>Cl</a:t>
            </a:r>
            <a:r>
              <a:rPr lang="ru-RU" baseline="-30000" smtClean="0">
                <a:solidFill>
                  <a:srgbClr val="000000"/>
                </a:solidFill>
                <a:cs typeface="Times New Roman" pitchFamily="18" charset="0"/>
              </a:rPr>
              <a:t>3</a:t>
            </a:r>
            <a:r>
              <a:rPr lang="ru-RU" smtClean="0">
                <a:solidFill>
                  <a:srgbClr val="000000"/>
                </a:solidFill>
                <a:cs typeface="Times New Roman" pitchFamily="18" charset="0"/>
              </a:rPr>
              <a:t>;     </a:t>
            </a:r>
            <a:r>
              <a:rPr lang="ru-RU" smtClean="0">
                <a:solidFill>
                  <a:srgbClr val="000000"/>
                </a:solidFill>
              </a:rPr>
              <a:t>б</a:t>
            </a:r>
            <a:r>
              <a:rPr lang="ru-RU" smtClean="0">
                <a:solidFill>
                  <a:srgbClr val="000000"/>
                </a:solidFill>
                <a:cs typeface="Times New Roman" pitchFamily="18" charset="0"/>
              </a:rPr>
              <a:t>) Са</a:t>
            </a:r>
            <a:r>
              <a:rPr lang="ru-RU" baseline="-30000" smtClean="0">
                <a:solidFill>
                  <a:srgbClr val="000000"/>
                </a:solidFill>
                <a:cs typeface="Times New Roman" pitchFamily="18" charset="0"/>
              </a:rPr>
              <a:t>3</a:t>
            </a:r>
            <a:r>
              <a:rPr lang="ru-RU" smtClean="0">
                <a:solidFill>
                  <a:srgbClr val="000000"/>
                </a:solidFill>
                <a:cs typeface="Times New Roman" pitchFamily="18" charset="0"/>
              </a:rPr>
              <a:t>N</a:t>
            </a:r>
            <a:r>
              <a:rPr lang="ru-RU" baseline="-30000" smtClean="0">
                <a:solidFill>
                  <a:srgbClr val="000000"/>
                </a:solidFill>
                <a:cs typeface="Times New Roman" pitchFamily="18" charset="0"/>
              </a:rPr>
              <a:t>2</a:t>
            </a:r>
            <a:r>
              <a:rPr lang="ru-RU" smtClean="0">
                <a:solidFill>
                  <a:srgbClr val="000000"/>
                </a:solidFill>
                <a:cs typeface="Times New Roman" pitchFamily="18" charset="0"/>
              </a:rPr>
              <a:t>;    </a:t>
            </a:r>
            <a:r>
              <a:rPr lang="ru-RU" smtClean="0">
                <a:solidFill>
                  <a:srgbClr val="000000"/>
                </a:solidFill>
              </a:rPr>
              <a:t>в</a:t>
            </a:r>
            <a:r>
              <a:rPr lang="ru-RU" smtClean="0">
                <a:solidFill>
                  <a:srgbClr val="000000"/>
                </a:solidFill>
                <a:cs typeface="Times New Roman" pitchFamily="18" charset="0"/>
              </a:rPr>
              <a:t>) NO;      </a:t>
            </a:r>
            <a:r>
              <a:rPr lang="ru-RU" smtClean="0">
                <a:solidFill>
                  <a:srgbClr val="000000"/>
                </a:solidFill>
              </a:rPr>
              <a:t>г</a:t>
            </a:r>
            <a:r>
              <a:rPr lang="ru-RU" smtClean="0">
                <a:solidFill>
                  <a:srgbClr val="000000"/>
                </a:solidFill>
                <a:cs typeface="Times New Roman" pitchFamily="18" charset="0"/>
              </a:rPr>
              <a:t>) SiCl</a:t>
            </a:r>
            <a:r>
              <a:rPr lang="ru-RU" baseline="-30000" smtClean="0">
                <a:solidFill>
                  <a:srgbClr val="000000"/>
                </a:solidFill>
                <a:cs typeface="Times New Roman" pitchFamily="18" charset="0"/>
              </a:rPr>
              <a:t>4</a:t>
            </a:r>
            <a:r>
              <a:rPr lang="ru-RU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en-US" smtClean="0">
              <a:solidFill>
                <a:srgbClr val="000000"/>
              </a:solidFill>
              <a:cs typeface="Times New Roman" pitchFamily="18" charset="0"/>
            </a:endParaRPr>
          </a:p>
          <a:p>
            <a:pPr marL="609600" indent="-609600" eaLnBrk="1" hangingPunct="1">
              <a:buFont typeface="Wingdings 2" pitchFamily="18" charset="2"/>
              <a:buAutoNum type="arabicPeriod"/>
            </a:pPr>
            <a:r>
              <a:rPr lang="ru-RU" smtClean="0">
                <a:solidFill>
                  <a:srgbClr val="000000"/>
                </a:solidFill>
                <a:cs typeface="Times New Roman" pitchFamily="18" charset="0"/>
              </a:rPr>
              <a:t>Из приведенных формул веществ:   </a:t>
            </a:r>
            <a:endParaRPr lang="en-US" smtClean="0">
              <a:solidFill>
                <a:srgbClr val="000000"/>
              </a:solidFill>
              <a:cs typeface="Times New Roman" pitchFamily="18" charset="0"/>
            </a:endParaRPr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en-US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mtClean="0">
                <a:solidFill>
                  <a:srgbClr val="000000"/>
                </a:solidFill>
                <a:cs typeface="Times New Roman" pitchFamily="18" charset="0"/>
              </a:rPr>
              <a:t>     К</a:t>
            </a:r>
            <a:r>
              <a:rPr lang="ru-RU" baseline="-30000" smtClean="0">
                <a:solidFill>
                  <a:srgbClr val="000000"/>
                </a:solidFill>
                <a:cs typeface="Times New Roman" pitchFamily="18" charset="0"/>
              </a:rPr>
              <a:t>3</a:t>
            </a:r>
            <a:r>
              <a:rPr lang="ru-RU" smtClean="0">
                <a:solidFill>
                  <a:srgbClr val="000000"/>
                </a:solidFill>
                <a:cs typeface="Times New Roman" pitchFamily="18" charset="0"/>
              </a:rPr>
              <a:t>N,     N</a:t>
            </a:r>
            <a:r>
              <a:rPr lang="ru-RU" baseline="-30000" smtClean="0">
                <a:solidFill>
                  <a:srgbClr val="000000"/>
                </a:solidFill>
                <a:cs typeface="Times New Roman" pitchFamily="18" charset="0"/>
              </a:rPr>
              <a:t>2</a:t>
            </a:r>
            <a:r>
              <a:rPr lang="ru-RU" smtClean="0">
                <a:solidFill>
                  <a:srgbClr val="000000"/>
                </a:solidFill>
                <a:cs typeface="Times New Roman" pitchFamily="18" charset="0"/>
              </a:rPr>
              <a:t>O</a:t>
            </a:r>
            <a:r>
              <a:rPr lang="ru-RU" baseline="-30000" smtClean="0">
                <a:solidFill>
                  <a:srgbClr val="000000"/>
                </a:solidFill>
                <a:cs typeface="Times New Roman" pitchFamily="18" charset="0"/>
              </a:rPr>
              <a:t>3</a:t>
            </a:r>
            <a:r>
              <a:rPr lang="ru-RU" smtClean="0">
                <a:solidFill>
                  <a:srgbClr val="000000"/>
                </a:solidFill>
                <a:cs typeface="Times New Roman" pitchFamily="18" charset="0"/>
              </a:rPr>
              <a:t>,     </a:t>
            </a:r>
            <a:r>
              <a:rPr lang="ru-RU" b="1" smtClean="0">
                <a:solidFill>
                  <a:srgbClr val="002060"/>
                </a:solidFill>
                <a:cs typeface="Times New Roman" pitchFamily="18" charset="0"/>
              </a:rPr>
              <a:t>Na</a:t>
            </a:r>
            <a:r>
              <a:rPr lang="ru-RU" b="1" baseline="-3000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b="1" smtClean="0">
                <a:solidFill>
                  <a:srgbClr val="002060"/>
                </a:solidFill>
                <a:cs typeface="Times New Roman" pitchFamily="18" charset="0"/>
              </a:rPr>
              <a:t>NO</a:t>
            </a:r>
            <a:r>
              <a:rPr lang="ru-RU" b="1" baseline="-3000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b="1" smtClean="0">
                <a:solidFill>
                  <a:srgbClr val="002060"/>
                </a:solidFill>
                <a:cs typeface="Times New Roman" pitchFamily="18" charset="0"/>
              </a:rPr>
              <a:t>,      HNO</a:t>
            </a:r>
            <a:r>
              <a:rPr lang="ru-RU" b="1" baseline="-30000" smtClean="0">
                <a:solidFill>
                  <a:srgbClr val="002060"/>
                </a:solidFill>
                <a:cs typeface="Times New Roman" pitchFamily="18" charset="0"/>
              </a:rPr>
              <a:t>3</a:t>
            </a:r>
            <a:r>
              <a:rPr lang="ru-RU" b="1" smtClean="0">
                <a:solidFill>
                  <a:srgbClr val="002060"/>
                </a:solidFill>
                <a:cs typeface="Times New Roman" pitchFamily="18" charset="0"/>
              </a:rPr>
              <a:t>, </a:t>
            </a:r>
            <a:r>
              <a:rPr lang="en-US" b="1" smtClean="0">
                <a:solidFill>
                  <a:srgbClr val="002060"/>
                </a:solidFill>
                <a:cs typeface="Times New Roman" pitchFamily="18" charset="0"/>
              </a:rPr>
              <a:t>   </a:t>
            </a:r>
            <a:r>
              <a:rPr lang="ru-RU" b="1" smtClean="0">
                <a:solidFill>
                  <a:srgbClr val="002060"/>
                </a:solidFill>
                <a:cs typeface="Times New Roman" pitchFamily="18" charset="0"/>
              </a:rPr>
              <a:t>HNO</a:t>
            </a:r>
            <a:r>
              <a:rPr lang="ru-RU" b="1" baseline="-3000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endParaRPr lang="en-US" b="1" smtClean="0">
              <a:solidFill>
                <a:srgbClr val="002060"/>
              </a:solidFill>
              <a:cs typeface="Times New Roman" pitchFamily="18" charset="0"/>
            </a:endParaRPr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ru-RU" smtClean="0">
                <a:solidFill>
                  <a:srgbClr val="000000"/>
                </a:solidFill>
                <a:cs typeface="Times New Roman" pitchFamily="18" charset="0"/>
              </a:rPr>
              <a:t>  выпишите те, в которых степень окисления азота равна +3.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9588" y="0"/>
            <a:ext cx="8001000" cy="16176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006600"/>
                </a:solidFill>
              </a:rPr>
              <a:t> </a:t>
            </a:r>
            <a:r>
              <a:rPr lang="ru-RU" b="1" dirty="0" smtClean="0">
                <a:solidFill>
                  <a:srgbClr val="006600"/>
                </a:solidFill>
              </a:rPr>
              <a:t>Составление химических формул по степени окисления 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41313" y="1643063"/>
            <a:ext cx="8445500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2400">
                <a:solidFill>
                  <a:srgbClr val="FF3300"/>
                </a:solidFill>
              </a:rPr>
              <a:t>АЛГОРИТМ:</a:t>
            </a:r>
            <a:endParaRPr lang="ru-RU" sz="2400">
              <a:solidFill>
                <a:srgbClr val="002060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ru-RU" sz="2400">
                <a:solidFill>
                  <a:srgbClr val="002060"/>
                </a:solidFill>
              </a:rPr>
              <a:t>Записать химические знаки элементов     </a:t>
            </a:r>
            <a:r>
              <a:rPr lang="en-US" sz="3200">
                <a:solidFill>
                  <a:srgbClr val="002060"/>
                </a:solidFill>
              </a:rPr>
              <a:t>Al S</a:t>
            </a:r>
            <a:endParaRPr lang="en-US">
              <a:solidFill>
                <a:srgbClr val="002060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ru-RU" sz="2400">
                <a:solidFill>
                  <a:srgbClr val="002060"/>
                </a:solidFill>
              </a:rPr>
              <a:t>Определить  ст.о. элементов по таблице</a:t>
            </a:r>
          </a:p>
          <a:p>
            <a:pPr marL="342900" indent="-342900"/>
            <a:r>
              <a:rPr lang="ru-RU" sz="2400">
                <a:solidFill>
                  <a:srgbClr val="002060"/>
                </a:solidFill>
              </a:rPr>
              <a:t> Д.И. Менделеева.                                              </a:t>
            </a:r>
            <a:r>
              <a:rPr lang="en-US" sz="3200">
                <a:solidFill>
                  <a:srgbClr val="002060"/>
                </a:solidFill>
              </a:rPr>
              <a:t>Al</a:t>
            </a:r>
            <a:r>
              <a:rPr lang="en-US" sz="3200" baseline="30000">
                <a:solidFill>
                  <a:srgbClr val="002060"/>
                </a:solidFill>
              </a:rPr>
              <a:t>+3</a:t>
            </a:r>
            <a:r>
              <a:rPr lang="en-US" sz="3200">
                <a:solidFill>
                  <a:srgbClr val="002060"/>
                </a:solidFill>
              </a:rPr>
              <a:t>S</a:t>
            </a:r>
            <a:r>
              <a:rPr lang="en-US" sz="3200" baseline="30000">
                <a:solidFill>
                  <a:srgbClr val="002060"/>
                </a:solidFill>
              </a:rPr>
              <a:t>-2</a:t>
            </a:r>
          </a:p>
          <a:p>
            <a:pPr marL="342900" indent="-342900"/>
            <a:r>
              <a:rPr lang="en-US" sz="2400">
                <a:solidFill>
                  <a:srgbClr val="002060"/>
                </a:solidFill>
              </a:rPr>
              <a:t>3</a:t>
            </a:r>
            <a:r>
              <a:rPr lang="ru-RU" sz="2400">
                <a:solidFill>
                  <a:srgbClr val="002060"/>
                </a:solidFill>
              </a:rPr>
              <a:t>. Найти НОК и определить индексы.</a:t>
            </a:r>
          </a:p>
          <a:p>
            <a:pPr marL="342900" indent="-342900"/>
            <a:endParaRPr lang="ru-RU" sz="2400">
              <a:solidFill>
                <a:srgbClr val="002060"/>
              </a:solidFill>
            </a:endParaRPr>
          </a:p>
          <a:p>
            <a:pPr marL="342900" indent="-342900"/>
            <a:r>
              <a:rPr lang="en-US" sz="3200">
                <a:solidFill>
                  <a:srgbClr val="002060"/>
                </a:solidFill>
              </a:rPr>
              <a:t>  </a:t>
            </a:r>
            <a:r>
              <a:rPr lang="ru-RU" sz="2400">
                <a:solidFill>
                  <a:srgbClr val="002060"/>
                </a:solidFill>
              </a:rPr>
              <a:t>НОК=6  </a:t>
            </a:r>
            <a:r>
              <a:rPr lang="en-US" sz="3200">
                <a:solidFill>
                  <a:srgbClr val="002060"/>
                </a:solidFill>
              </a:rPr>
              <a:t> Al</a:t>
            </a:r>
            <a:r>
              <a:rPr lang="en-US" sz="3200" baseline="30000">
                <a:solidFill>
                  <a:srgbClr val="002060"/>
                </a:solidFill>
              </a:rPr>
              <a:t>+3</a:t>
            </a:r>
            <a:r>
              <a:rPr lang="en-US" sz="3200">
                <a:solidFill>
                  <a:srgbClr val="002060"/>
                </a:solidFill>
              </a:rPr>
              <a:t>S</a:t>
            </a:r>
            <a:r>
              <a:rPr lang="en-US" sz="3200" baseline="30000">
                <a:solidFill>
                  <a:srgbClr val="002060"/>
                </a:solidFill>
              </a:rPr>
              <a:t>-2</a:t>
            </a:r>
            <a:r>
              <a:rPr lang="ru-RU" sz="2400">
                <a:solidFill>
                  <a:srgbClr val="002060"/>
                </a:solidFill>
              </a:rPr>
              <a:t>    </a:t>
            </a:r>
            <a:r>
              <a:rPr lang="en-US" sz="2400">
                <a:solidFill>
                  <a:srgbClr val="002060"/>
                </a:solidFill>
              </a:rPr>
              <a:t>                    </a:t>
            </a:r>
            <a:endParaRPr lang="ru-RU" sz="2400">
              <a:solidFill>
                <a:srgbClr val="002060"/>
              </a:solidFill>
            </a:endParaRPr>
          </a:p>
          <a:p>
            <a:pPr marL="342900" indent="-342900"/>
            <a:endParaRPr lang="ru-RU" sz="2400">
              <a:solidFill>
                <a:srgbClr val="002060"/>
              </a:solidFill>
            </a:endParaRPr>
          </a:p>
          <a:p>
            <a:pPr marL="342900" indent="-342900"/>
            <a:endParaRPr lang="ru-RU" sz="2400">
              <a:solidFill>
                <a:srgbClr val="002060"/>
              </a:solidFill>
            </a:endParaRPr>
          </a:p>
          <a:p>
            <a:pPr marL="342900" indent="-342900"/>
            <a:r>
              <a:rPr lang="ru-RU" sz="2400">
                <a:solidFill>
                  <a:srgbClr val="002060"/>
                </a:solidFill>
              </a:rPr>
              <a:t>   </a:t>
            </a:r>
            <a:endParaRPr lang="ru-RU" sz="3200" baseline="-25000">
              <a:solidFill>
                <a:srgbClr val="002060"/>
              </a:solidFill>
            </a:endParaRPr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2366963" y="3776663"/>
            <a:ext cx="287337" cy="287337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6</a:t>
            </a:r>
            <a:endParaRPr lang="ru-RU"/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 flipH="1">
            <a:off x="2209800" y="4019550"/>
            <a:ext cx="144463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>
            <a:off x="2643188" y="4060825"/>
            <a:ext cx="117475" cy="131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4" name="Line 10"/>
          <p:cNvSpPr>
            <a:spLocks noChangeShapeType="1"/>
          </p:cNvSpPr>
          <p:nvPr/>
        </p:nvSpPr>
        <p:spPr bwMode="auto">
          <a:xfrm>
            <a:off x="3294063" y="441960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4040188" y="4049713"/>
            <a:ext cx="1152525" cy="671512"/>
          </a:xfrm>
          <a:prstGeom prst="rect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/>
              <a:t>Al</a:t>
            </a:r>
            <a:r>
              <a:rPr lang="en-US" sz="3200" baseline="-25000"/>
              <a:t>2</a:t>
            </a:r>
            <a:r>
              <a:rPr lang="en-US" sz="3200"/>
              <a:t>S</a:t>
            </a:r>
            <a:r>
              <a:rPr lang="en-US" sz="3200" baseline="-25000"/>
              <a:t>3</a:t>
            </a:r>
            <a:endParaRPr lang="ru-RU" sz="3200" baseline="-25000"/>
          </a:p>
        </p:txBody>
      </p:sp>
      <p:grpSp>
        <p:nvGrpSpPr>
          <p:cNvPr id="2" name="Group 22"/>
          <p:cNvGrpSpPr>
            <a:grpSpLocks noChangeAspect="1"/>
          </p:cNvGrpSpPr>
          <p:nvPr/>
        </p:nvGrpSpPr>
        <p:grpSpPr bwMode="auto">
          <a:xfrm rot="-2355117">
            <a:off x="3998913" y="3475038"/>
            <a:ext cx="2078037" cy="2644775"/>
            <a:chOff x="2418" y="2432"/>
            <a:chExt cx="1180" cy="1502"/>
          </a:xfrm>
        </p:grpSpPr>
        <p:sp>
          <p:nvSpPr>
            <p:cNvPr id="21515" name="AutoShape 21"/>
            <p:cNvSpPr>
              <a:spLocks noChangeAspect="1" noChangeArrowheads="1" noTextEdit="1"/>
            </p:cNvSpPr>
            <p:nvPr/>
          </p:nvSpPr>
          <p:spPr bwMode="auto">
            <a:xfrm>
              <a:off x="2418" y="2432"/>
              <a:ext cx="1180" cy="1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1516" name="Group 37"/>
            <p:cNvGrpSpPr>
              <a:grpSpLocks/>
            </p:cNvGrpSpPr>
            <p:nvPr/>
          </p:nvGrpSpPr>
          <p:grpSpPr bwMode="auto">
            <a:xfrm>
              <a:off x="2441" y="2450"/>
              <a:ext cx="976" cy="897"/>
              <a:chOff x="2441" y="2450"/>
              <a:chExt cx="976" cy="897"/>
            </a:xfrm>
          </p:grpSpPr>
          <p:grpSp>
            <p:nvGrpSpPr>
              <p:cNvPr id="21553" name="Group 31"/>
              <p:cNvGrpSpPr>
                <a:grpSpLocks/>
              </p:cNvGrpSpPr>
              <p:nvPr/>
            </p:nvGrpSpPr>
            <p:grpSpPr bwMode="auto">
              <a:xfrm>
                <a:off x="2459" y="2461"/>
                <a:ext cx="958" cy="885"/>
                <a:chOff x="2459" y="2461"/>
                <a:chExt cx="958" cy="885"/>
              </a:xfrm>
            </p:grpSpPr>
            <p:grpSp>
              <p:nvGrpSpPr>
                <p:cNvPr id="21559" name="Group 25"/>
                <p:cNvGrpSpPr>
                  <a:grpSpLocks/>
                </p:cNvGrpSpPr>
                <p:nvPr/>
              </p:nvGrpSpPr>
              <p:grpSpPr bwMode="auto">
                <a:xfrm>
                  <a:off x="2459" y="2461"/>
                  <a:ext cx="958" cy="885"/>
                  <a:chOff x="2459" y="2461"/>
                  <a:chExt cx="958" cy="885"/>
                </a:xfrm>
              </p:grpSpPr>
              <p:sp>
                <p:nvSpPr>
                  <p:cNvPr id="21565" name="Freeform 23"/>
                  <p:cNvSpPr>
                    <a:spLocks/>
                  </p:cNvSpPr>
                  <p:nvPr/>
                </p:nvSpPr>
                <p:spPr bwMode="auto">
                  <a:xfrm>
                    <a:off x="2459" y="2461"/>
                    <a:ext cx="814" cy="514"/>
                  </a:xfrm>
                  <a:custGeom>
                    <a:avLst/>
                    <a:gdLst>
                      <a:gd name="T0" fmla="*/ 1 w 1627"/>
                      <a:gd name="T1" fmla="*/ 1 h 1028"/>
                      <a:gd name="T2" fmla="*/ 1 w 1627"/>
                      <a:gd name="T3" fmla="*/ 1 h 1028"/>
                      <a:gd name="T4" fmla="*/ 0 w 1627"/>
                      <a:gd name="T5" fmla="*/ 1 h 1028"/>
                      <a:gd name="T6" fmla="*/ 1 w 1627"/>
                      <a:gd name="T7" fmla="*/ 1 h 1028"/>
                      <a:gd name="T8" fmla="*/ 1 w 1627"/>
                      <a:gd name="T9" fmla="*/ 1 h 1028"/>
                      <a:gd name="T10" fmla="*/ 1 w 1627"/>
                      <a:gd name="T11" fmla="*/ 1 h 1028"/>
                      <a:gd name="T12" fmla="*/ 1 w 1627"/>
                      <a:gd name="T13" fmla="*/ 1 h 1028"/>
                      <a:gd name="T14" fmla="*/ 1 w 1627"/>
                      <a:gd name="T15" fmla="*/ 1 h 1028"/>
                      <a:gd name="T16" fmla="*/ 1 w 1627"/>
                      <a:gd name="T17" fmla="*/ 1 h 1028"/>
                      <a:gd name="T18" fmla="*/ 1 w 1627"/>
                      <a:gd name="T19" fmla="*/ 1 h 1028"/>
                      <a:gd name="T20" fmla="*/ 1 w 1627"/>
                      <a:gd name="T21" fmla="*/ 1 h 1028"/>
                      <a:gd name="T22" fmla="*/ 1 w 1627"/>
                      <a:gd name="T23" fmla="*/ 1 h 1028"/>
                      <a:gd name="T24" fmla="*/ 1 w 1627"/>
                      <a:gd name="T25" fmla="*/ 1 h 1028"/>
                      <a:gd name="T26" fmla="*/ 1 w 1627"/>
                      <a:gd name="T27" fmla="*/ 1 h 1028"/>
                      <a:gd name="T28" fmla="*/ 1 w 1627"/>
                      <a:gd name="T29" fmla="*/ 1 h 1028"/>
                      <a:gd name="T30" fmla="*/ 1 w 1627"/>
                      <a:gd name="T31" fmla="*/ 1 h 1028"/>
                      <a:gd name="T32" fmla="*/ 1 w 1627"/>
                      <a:gd name="T33" fmla="*/ 0 h 1028"/>
                      <a:gd name="T34" fmla="*/ 1 w 1627"/>
                      <a:gd name="T35" fmla="*/ 0 h 1028"/>
                      <a:gd name="T36" fmla="*/ 1 w 1627"/>
                      <a:gd name="T37" fmla="*/ 1 h 1028"/>
                      <a:gd name="T38" fmla="*/ 1 w 1627"/>
                      <a:gd name="T39" fmla="*/ 1 h 1028"/>
                      <a:gd name="T40" fmla="*/ 1 w 1627"/>
                      <a:gd name="T41" fmla="*/ 1 h 1028"/>
                      <a:gd name="T42" fmla="*/ 1 w 1627"/>
                      <a:gd name="T43" fmla="*/ 1 h 1028"/>
                      <a:gd name="T44" fmla="*/ 1 w 1627"/>
                      <a:gd name="T45" fmla="*/ 1 h 1028"/>
                      <a:gd name="T46" fmla="*/ 1 w 1627"/>
                      <a:gd name="T47" fmla="*/ 1 h 1028"/>
                      <a:gd name="T48" fmla="*/ 1 w 1627"/>
                      <a:gd name="T49" fmla="*/ 1 h 1028"/>
                      <a:gd name="T50" fmla="*/ 1 w 1627"/>
                      <a:gd name="T51" fmla="*/ 1 h 1028"/>
                      <a:gd name="T52" fmla="*/ 1 w 1627"/>
                      <a:gd name="T53" fmla="*/ 1 h 1028"/>
                      <a:gd name="T54" fmla="*/ 1 w 1627"/>
                      <a:gd name="T55" fmla="*/ 1 h 1028"/>
                      <a:gd name="T56" fmla="*/ 1 w 1627"/>
                      <a:gd name="T57" fmla="*/ 1 h 1028"/>
                      <a:gd name="T58" fmla="*/ 1 w 1627"/>
                      <a:gd name="T59" fmla="*/ 1 h 1028"/>
                      <a:gd name="T60" fmla="*/ 1 w 1627"/>
                      <a:gd name="T61" fmla="*/ 1 h 1028"/>
                      <a:gd name="T62" fmla="*/ 1 w 1627"/>
                      <a:gd name="T63" fmla="*/ 1 h 1028"/>
                      <a:gd name="T64" fmla="*/ 1 w 1627"/>
                      <a:gd name="T65" fmla="*/ 1 h 1028"/>
                      <a:gd name="T66" fmla="*/ 1 w 1627"/>
                      <a:gd name="T67" fmla="*/ 1 h 1028"/>
                      <a:gd name="T68" fmla="*/ 1 w 1627"/>
                      <a:gd name="T69" fmla="*/ 1 h 1028"/>
                      <a:gd name="T70" fmla="*/ 1 w 1627"/>
                      <a:gd name="T71" fmla="*/ 1 h 1028"/>
                      <a:gd name="T72" fmla="*/ 1 w 1627"/>
                      <a:gd name="T73" fmla="*/ 1 h 1028"/>
                      <a:gd name="T74" fmla="*/ 1 w 1627"/>
                      <a:gd name="T75" fmla="*/ 1 h 1028"/>
                      <a:gd name="T76" fmla="*/ 1 w 1627"/>
                      <a:gd name="T77" fmla="*/ 1 h 1028"/>
                      <a:gd name="T78" fmla="*/ 1 w 1627"/>
                      <a:gd name="T79" fmla="*/ 1 h 1028"/>
                      <a:gd name="T80" fmla="*/ 1 w 1627"/>
                      <a:gd name="T81" fmla="*/ 1 h 1028"/>
                      <a:gd name="T82" fmla="*/ 1 w 1627"/>
                      <a:gd name="T83" fmla="*/ 1 h 1028"/>
                      <a:gd name="T84" fmla="*/ 1 w 1627"/>
                      <a:gd name="T85" fmla="*/ 1 h 1028"/>
                      <a:gd name="T86" fmla="*/ 1 w 1627"/>
                      <a:gd name="T87" fmla="*/ 1 h 1028"/>
                      <a:gd name="T88" fmla="*/ 1 w 1627"/>
                      <a:gd name="T89" fmla="*/ 1 h 1028"/>
                      <a:gd name="T90" fmla="*/ 1 w 1627"/>
                      <a:gd name="T91" fmla="*/ 1 h 1028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627"/>
                      <a:gd name="T139" fmla="*/ 0 h 1028"/>
                      <a:gd name="T140" fmla="*/ 1627 w 1627"/>
                      <a:gd name="T141" fmla="*/ 1028 h 1028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627" h="1028">
                        <a:moveTo>
                          <a:pt x="34" y="1028"/>
                        </a:moveTo>
                        <a:lnTo>
                          <a:pt x="9" y="907"/>
                        </a:lnTo>
                        <a:lnTo>
                          <a:pt x="0" y="790"/>
                        </a:lnTo>
                        <a:lnTo>
                          <a:pt x="5" y="709"/>
                        </a:lnTo>
                        <a:lnTo>
                          <a:pt x="19" y="635"/>
                        </a:lnTo>
                        <a:lnTo>
                          <a:pt x="44" y="554"/>
                        </a:lnTo>
                        <a:lnTo>
                          <a:pt x="82" y="473"/>
                        </a:lnTo>
                        <a:lnTo>
                          <a:pt x="131" y="387"/>
                        </a:lnTo>
                        <a:lnTo>
                          <a:pt x="180" y="320"/>
                        </a:lnTo>
                        <a:lnTo>
                          <a:pt x="238" y="252"/>
                        </a:lnTo>
                        <a:lnTo>
                          <a:pt x="306" y="194"/>
                        </a:lnTo>
                        <a:lnTo>
                          <a:pt x="374" y="144"/>
                        </a:lnTo>
                        <a:lnTo>
                          <a:pt x="447" y="104"/>
                        </a:lnTo>
                        <a:lnTo>
                          <a:pt x="537" y="68"/>
                        </a:lnTo>
                        <a:lnTo>
                          <a:pt x="639" y="36"/>
                        </a:lnTo>
                        <a:lnTo>
                          <a:pt x="726" y="14"/>
                        </a:lnTo>
                        <a:lnTo>
                          <a:pt x="833" y="0"/>
                        </a:lnTo>
                        <a:lnTo>
                          <a:pt x="970" y="0"/>
                        </a:lnTo>
                        <a:lnTo>
                          <a:pt x="1072" y="18"/>
                        </a:lnTo>
                        <a:lnTo>
                          <a:pt x="1194" y="45"/>
                        </a:lnTo>
                        <a:lnTo>
                          <a:pt x="1315" y="95"/>
                        </a:lnTo>
                        <a:lnTo>
                          <a:pt x="1422" y="153"/>
                        </a:lnTo>
                        <a:lnTo>
                          <a:pt x="1495" y="212"/>
                        </a:lnTo>
                        <a:lnTo>
                          <a:pt x="1568" y="279"/>
                        </a:lnTo>
                        <a:lnTo>
                          <a:pt x="1627" y="347"/>
                        </a:lnTo>
                        <a:lnTo>
                          <a:pt x="1471" y="239"/>
                        </a:lnTo>
                        <a:lnTo>
                          <a:pt x="1388" y="194"/>
                        </a:lnTo>
                        <a:lnTo>
                          <a:pt x="1301" y="162"/>
                        </a:lnTo>
                        <a:lnTo>
                          <a:pt x="1189" y="131"/>
                        </a:lnTo>
                        <a:lnTo>
                          <a:pt x="1082" y="117"/>
                        </a:lnTo>
                        <a:lnTo>
                          <a:pt x="965" y="113"/>
                        </a:lnTo>
                        <a:lnTo>
                          <a:pt x="877" y="117"/>
                        </a:lnTo>
                        <a:lnTo>
                          <a:pt x="785" y="131"/>
                        </a:lnTo>
                        <a:lnTo>
                          <a:pt x="692" y="153"/>
                        </a:lnTo>
                        <a:lnTo>
                          <a:pt x="605" y="180"/>
                        </a:lnTo>
                        <a:lnTo>
                          <a:pt x="507" y="225"/>
                        </a:lnTo>
                        <a:lnTo>
                          <a:pt x="433" y="266"/>
                        </a:lnTo>
                        <a:lnTo>
                          <a:pt x="370" y="315"/>
                        </a:lnTo>
                        <a:lnTo>
                          <a:pt x="297" y="369"/>
                        </a:lnTo>
                        <a:lnTo>
                          <a:pt x="238" y="428"/>
                        </a:lnTo>
                        <a:lnTo>
                          <a:pt x="180" y="509"/>
                        </a:lnTo>
                        <a:lnTo>
                          <a:pt x="126" y="595"/>
                        </a:lnTo>
                        <a:lnTo>
                          <a:pt x="92" y="676"/>
                        </a:lnTo>
                        <a:lnTo>
                          <a:pt x="63" y="772"/>
                        </a:lnTo>
                        <a:lnTo>
                          <a:pt x="44" y="889"/>
                        </a:lnTo>
                        <a:lnTo>
                          <a:pt x="34" y="1028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Franklin Gothic Book" pitchFamily="34" charset="0"/>
                    </a:endParaRPr>
                  </a:p>
                </p:txBody>
              </p:sp>
              <p:sp>
                <p:nvSpPr>
                  <p:cNvPr id="21566" name="Freeform 24"/>
                  <p:cNvSpPr>
                    <a:spLocks/>
                  </p:cNvSpPr>
                  <p:nvPr/>
                </p:nvSpPr>
                <p:spPr bwMode="auto">
                  <a:xfrm>
                    <a:off x="2520" y="2715"/>
                    <a:ext cx="897" cy="631"/>
                  </a:xfrm>
                  <a:custGeom>
                    <a:avLst/>
                    <a:gdLst>
                      <a:gd name="T0" fmla="*/ 0 w 1794"/>
                      <a:gd name="T1" fmla="*/ 0 h 1263"/>
                      <a:gd name="T2" fmla="*/ 1 w 1794"/>
                      <a:gd name="T3" fmla="*/ 0 h 1263"/>
                      <a:gd name="T4" fmla="*/ 1 w 1794"/>
                      <a:gd name="T5" fmla="*/ 0 h 1263"/>
                      <a:gd name="T6" fmla="*/ 1 w 1794"/>
                      <a:gd name="T7" fmla="*/ 0 h 1263"/>
                      <a:gd name="T8" fmla="*/ 1 w 1794"/>
                      <a:gd name="T9" fmla="*/ 0 h 1263"/>
                      <a:gd name="T10" fmla="*/ 1 w 1794"/>
                      <a:gd name="T11" fmla="*/ 0 h 1263"/>
                      <a:gd name="T12" fmla="*/ 1 w 1794"/>
                      <a:gd name="T13" fmla="*/ 0 h 1263"/>
                      <a:gd name="T14" fmla="*/ 1 w 1794"/>
                      <a:gd name="T15" fmla="*/ 0 h 1263"/>
                      <a:gd name="T16" fmla="*/ 1 w 1794"/>
                      <a:gd name="T17" fmla="*/ 0 h 1263"/>
                      <a:gd name="T18" fmla="*/ 1 w 1794"/>
                      <a:gd name="T19" fmla="*/ 0 h 1263"/>
                      <a:gd name="T20" fmla="*/ 1 w 1794"/>
                      <a:gd name="T21" fmla="*/ 0 h 1263"/>
                      <a:gd name="T22" fmla="*/ 1 w 1794"/>
                      <a:gd name="T23" fmla="*/ 0 h 1263"/>
                      <a:gd name="T24" fmla="*/ 1 w 1794"/>
                      <a:gd name="T25" fmla="*/ 0 h 1263"/>
                      <a:gd name="T26" fmla="*/ 1 w 1794"/>
                      <a:gd name="T27" fmla="*/ 0 h 1263"/>
                      <a:gd name="T28" fmla="*/ 1 w 1794"/>
                      <a:gd name="T29" fmla="*/ 0 h 1263"/>
                      <a:gd name="T30" fmla="*/ 1 w 1794"/>
                      <a:gd name="T31" fmla="*/ 0 h 1263"/>
                      <a:gd name="T32" fmla="*/ 1 w 1794"/>
                      <a:gd name="T33" fmla="*/ 0 h 1263"/>
                      <a:gd name="T34" fmla="*/ 1 w 1794"/>
                      <a:gd name="T35" fmla="*/ 0 h 1263"/>
                      <a:gd name="T36" fmla="*/ 1 w 1794"/>
                      <a:gd name="T37" fmla="*/ 0 h 1263"/>
                      <a:gd name="T38" fmla="*/ 1 w 1794"/>
                      <a:gd name="T39" fmla="*/ 0 h 1263"/>
                      <a:gd name="T40" fmla="*/ 1 w 1794"/>
                      <a:gd name="T41" fmla="*/ 0 h 1263"/>
                      <a:gd name="T42" fmla="*/ 1 w 1794"/>
                      <a:gd name="T43" fmla="*/ 0 h 1263"/>
                      <a:gd name="T44" fmla="*/ 1 w 1794"/>
                      <a:gd name="T45" fmla="*/ 0 h 1263"/>
                      <a:gd name="T46" fmla="*/ 1 w 1794"/>
                      <a:gd name="T47" fmla="*/ 0 h 1263"/>
                      <a:gd name="T48" fmla="*/ 1 w 1794"/>
                      <a:gd name="T49" fmla="*/ 0 h 1263"/>
                      <a:gd name="T50" fmla="*/ 1 w 1794"/>
                      <a:gd name="T51" fmla="*/ 0 h 1263"/>
                      <a:gd name="T52" fmla="*/ 1 w 1794"/>
                      <a:gd name="T53" fmla="*/ 0 h 1263"/>
                      <a:gd name="T54" fmla="*/ 1 w 1794"/>
                      <a:gd name="T55" fmla="*/ 0 h 1263"/>
                      <a:gd name="T56" fmla="*/ 1 w 1794"/>
                      <a:gd name="T57" fmla="*/ 0 h 1263"/>
                      <a:gd name="T58" fmla="*/ 1 w 1794"/>
                      <a:gd name="T59" fmla="*/ 0 h 1263"/>
                      <a:gd name="T60" fmla="*/ 1 w 1794"/>
                      <a:gd name="T61" fmla="*/ 0 h 1263"/>
                      <a:gd name="T62" fmla="*/ 1 w 1794"/>
                      <a:gd name="T63" fmla="*/ 0 h 1263"/>
                      <a:gd name="T64" fmla="*/ 1 w 1794"/>
                      <a:gd name="T65" fmla="*/ 0 h 1263"/>
                      <a:gd name="T66" fmla="*/ 1 w 1794"/>
                      <a:gd name="T67" fmla="*/ 0 h 1263"/>
                      <a:gd name="T68" fmla="*/ 1 w 1794"/>
                      <a:gd name="T69" fmla="*/ 0 h 1263"/>
                      <a:gd name="T70" fmla="*/ 1 w 1794"/>
                      <a:gd name="T71" fmla="*/ 0 h 1263"/>
                      <a:gd name="T72" fmla="*/ 1 w 1794"/>
                      <a:gd name="T73" fmla="*/ 0 h 1263"/>
                      <a:gd name="T74" fmla="*/ 1 w 1794"/>
                      <a:gd name="T75" fmla="*/ 0 h 1263"/>
                      <a:gd name="T76" fmla="*/ 1 w 1794"/>
                      <a:gd name="T77" fmla="*/ 0 h 1263"/>
                      <a:gd name="T78" fmla="*/ 1 w 1794"/>
                      <a:gd name="T79" fmla="*/ 0 h 1263"/>
                      <a:gd name="T80" fmla="*/ 1 w 1794"/>
                      <a:gd name="T81" fmla="*/ 0 h 1263"/>
                      <a:gd name="T82" fmla="*/ 1 w 1794"/>
                      <a:gd name="T83" fmla="*/ 0 h 1263"/>
                      <a:gd name="T84" fmla="*/ 1 w 1794"/>
                      <a:gd name="T85" fmla="*/ 0 h 1263"/>
                      <a:gd name="T86" fmla="*/ 1 w 1794"/>
                      <a:gd name="T87" fmla="*/ 0 h 1263"/>
                      <a:gd name="T88" fmla="*/ 1 w 1794"/>
                      <a:gd name="T89" fmla="*/ 0 h 1263"/>
                      <a:gd name="T90" fmla="*/ 1 w 1794"/>
                      <a:gd name="T91" fmla="*/ 0 h 1263"/>
                      <a:gd name="T92" fmla="*/ 1 w 1794"/>
                      <a:gd name="T93" fmla="*/ 0 h 1263"/>
                      <a:gd name="T94" fmla="*/ 1 w 1794"/>
                      <a:gd name="T95" fmla="*/ 0 h 1263"/>
                      <a:gd name="T96" fmla="*/ 0 w 1794"/>
                      <a:gd name="T97" fmla="*/ 0 h 1263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794"/>
                      <a:gd name="T148" fmla="*/ 0 h 1263"/>
                      <a:gd name="T149" fmla="*/ 1794 w 1794"/>
                      <a:gd name="T150" fmla="*/ 1263 h 1263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794" h="1263">
                        <a:moveTo>
                          <a:pt x="0" y="767"/>
                        </a:moveTo>
                        <a:lnTo>
                          <a:pt x="103" y="875"/>
                        </a:lnTo>
                        <a:lnTo>
                          <a:pt x="214" y="970"/>
                        </a:lnTo>
                        <a:lnTo>
                          <a:pt x="317" y="1024"/>
                        </a:lnTo>
                        <a:lnTo>
                          <a:pt x="464" y="1082"/>
                        </a:lnTo>
                        <a:lnTo>
                          <a:pt x="581" y="1114"/>
                        </a:lnTo>
                        <a:lnTo>
                          <a:pt x="688" y="1127"/>
                        </a:lnTo>
                        <a:lnTo>
                          <a:pt x="815" y="1127"/>
                        </a:lnTo>
                        <a:lnTo>
                          <a:pt x="907" y="1118"/>
                        </a:lnTo>
                        <a:lnTo>
                          <a:pt x="1019" y="1100"/>
                        </a:lnTo>
                        <a:lnTo>
                          <a:pt x="1131" y="1069"/>
                        </a:lnTo>
                        <a:lnTo>
                          <a:pt x="1223" y="1024"/>
                        </a:lnTo>
                        <a:lnTo>
                          <a:pt x="1311" y="974"/>
                        </a:lnTo>
                        <a:lnTo>
                          <a:pt x="1389" y="925"/>
                        </a:lnTo>
                        <a:lnTo>
                          <a:pt x="1467" y="853"/>
                        </a:lnTo>
                        <a:lnTo>
                          <a:pt x="1545" y="772"/>
                        </a:lnTo>
                        <a:lnTo>
                          <a:pt x="1605" y="695"/>
                        </a:lnTo>
                        <a:lnTo>
                          <a:pt x="1639" y="618"/>
                        </a:lnTo>
                        <a:lnTo>
                          <a:pt x="1682" y="497"/>
                        </a:lnTo>
                        <a:lnTo>
                          <a:pt x="1712" y="371"/>
                        </a:lnTo>
                        <a:lnTo>
                          <a:pt x="1716" y="258"/>
                        </a:lnTo>
                        <a:lnTo>
                          <a:pt x="1697" y="135"/>
                        </a:lnTo>
                        <a:lnTo>
                          <a:pt x="1653" y="0"/>
                        </a:lnTo>
                        <a:lnTo>
                          <a:pt x="1697" y="72"/>
                        </a:lnTo>
                        <a:lnTo>
                          <a:pt x="1746" y="176"/>
                        </a:lnTo>
                        <a:lnTo>
                          <a:pt x="1770" y="272"/>
                        </a:lnTo>
                        <a:lnTo>
                          <a:pt x="1794" y="362"/>
                        </a:lnTo>
                        <a:lnTo>
                          <a:pt x="1789" y="438"/>
                        </a:lnTo>
                        <a:lnTo>
                          <a:pt x="1785" y="542"/>
                        </a:lnTo>
                        <a:lnTo>
                          <a:pt x="1726" y="740"/>
                        </a:lnTo>
                        <a:lnTo>
                          <a:pt x="1668" y="848"/>
                        </a:lnTo>
                        <a:lnTo>
                          <a:pt x="1595" y="943"/>
                        </a:lnTo>
                        <a:lnTo>
                          <a:pt x="1515" y="1024"/>
                        </a:lnTo>
                        <a:lnTo>
                          <a:pt x="1437" y="1082"/>
                        </a:lnTo>
                        <a:lnTo>
                          <a:pt x="1330" y="1150"/>
                        </a:lnTo>
                        <a:lnTo>
                          <a:pt x="1223" y="1195"/>
                        </a:lnTo>
                        <a:lnTo>
                          <a:pt x="1121" y="1226"/>
                        </a:lnTo>
                        <a:lnTo>
                          <a:pt x="990" y="1258"/>
                        </a:lnTo>
                        <a:lnTo>
                          <a:pt x="892" y="1263"/>
                        </a:lnTo>
                        <a:lnTo>
                          <a:pt x="785" y="1263"/>
                        </a:lnTo>
                        <a:lnTo>
                          <a:pt x="678" y="1245"/>
                        </a:lnTo>
                        <a:lnTo>
                          <a:pt x="562" y="1222"/>
                        </a:lnTo>
                        <a:lnTo>
                          <a:pt x="484" y="1195"/>
                        </a:lnTo>
                        <a:lnTo>
                          <a:pt x="380" y="1145"/>
                        </a:lnTo>
                        <a:lnTo>
                          <a:pt x="292" y="1100"/>
                        </a:lnTo>
                        <a:lnTo>
                          <a:pt x="210" y="1037"/>
                        </a:lnTo>
                        <a:lnTo>
                          <a:pt x="122" y="952"/>
                        </a:lnTo>
                        <a:lnTo>
                          <a:pt x="39" y="844"/>
                        </a:lnTo>
                        <a:lnTo>
                          <a:pt x="0" y="767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Franklin Gothic Book" pitchFamily="34" charset="0"/>
                    </a:endParaRPr>
                  </a:p>
                </p:txBody>
              </p:sp>
            </p:grpSp>
            <p:grpSp>
              <p:nvGrpSpPr>
                <p:cNvPr id="21560" name="Group 30"/>
                <p:cNvGrpSpPr>
                  <a:grpSpLocks/>
                </p:cNvGrpSpPr>
                <p:nvPr/>
              </p:nvGrpSpPr>
              <p:grpSpPr bwMode="auto">
                <a:xfrm>
                  <a:off x="2465" y="2473"/>
                  <a:ext cx="951" cy="835"/>
                  <a:chOff x="2465" y="2473"/>
                  <a:chExt cx="951" cy="835"/>
                </a:xfrm>
              </p:grpSpPr>
              <p:sp>
                <p:nvSpPr>
                  <p:cNvPr id="21561" name="Freeform 26"/>
                  <p:cNvSpPr>
                    <a:spLocks/>
                  </p:cNvSpPr>
                  <p:nvPr/>
                </p:nvSpPr>
                <p:spPr bwMode="auto">
                  <a:xfrm>
                    <a:off x="2519" y="3099"/>
                    <a:ext cx="232" cy="209"/>
                  </a:xfrm>
                  <a:custGeom>
                    <a:avLst/>
                    <a:gdLst>
                      <a:gd name="T0" fmla="*/ 0 w 466"/>
                      <a:gd name="T1" fmla="*/ 0 h 417"/>
                      <a:gd name="T2" fmla="*/ 0 w 466"/>
                      <a:gd name="T3" fmla="*/ 1 h 417"/>
                      <a:gd name="T4" fmla="*/ 0 w 466"/>
                      <a:gd name="T5" fmla="*/ 1 h 417"/>
                      <a:gd name="T6" fmla="*/ 0 w 466"/>
                      <a:gd name="T7" fmla="*/ 1 h 417"/>
                      <a:gd name="T8" fmla="*/ 0 w 466"/>
                      <a:gd name="T9" fmla="*/ 1 h 417"/>
                      <a:gd name="T10" fmla="*/ 0 w 466"/>
                      <a:gd name="T11" fmla="*/ 1 h 417"/>
                      <a:gd name="T12" fmla="*/ 0 w 466"/>
                      <a:gd name="T13" fmla="*/ 1 h 417"/>
                      <a:gd name="T14" fmla="*/ 0 w 466"/>
                      <a:gd name="T15" fmla="*/ 1 h 417"/>
                      <a:gd name="T16" fmla="*/ 0 w 466"/>
                      <a:gd name="T17" fmla="*/ 1 h 417"/>
                      <a:gd name="T18" fmla="*/ 0 w 466"/>
                      <a:gd name="T19" fmla="*/ 1 h 417"/>
                      <a:gd name="T20" fmla="*/ 0 w 466"/>
                      <a:gd name="T21" fmla="*/ 1 h 417"/>
                      <a:gd name="T22" fmla="*/ 0 w 466"/>
                      <a:gd name="T23" fmla="*/ 1 h 417"/>
                      <a:gd name="T24" fmla="*/ 0 w 466"/>
                      <a:gd name="T25" fmla="*/ 1 h 417"/>
                      <a:gd name="T26" fmla="*/ 0 w 466"/>
                      <a:gd name="T27" fmla="*/ 1 h 417"/>
                      <a:gd name="T28" fmla="*/ 0 w 466"/>
                      <a:gd name="T29" fmla="*/ 0 h 41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466"/>
                      <a:gd name="T46" fmla="*/ 0 h 417"/>
                      <a:gd name="T47" fmla="*/ 466 w 466"/>
                      <a:gd name="T48" fmla="*/ 417 h 417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466" h="417">
                        <a:moveTo>
                          <a:pt x="0" y="0"/>
                        </a:moveTo>
                        <a:lnTo>
                          <a:pt x="49" y="84"/>
                        </a:lnTo>
                        <a:lnTo>
                          <a:pt x="96" y="148"/>
                        </a:lnTo>
                        <a:lnTo>
                          <a:pt x="146" y="207"/>
                        </a:lnTo>
                        <a:lnTo>
                          <a:pt x="224" y="277"/>
                        </a:lnTo>
                        <a:lnTo>
                          <a:pt x="282" y="322"/>
                        </a:lnTo>
                        <a:lnTo>
                          <a:pt x="357" y="366"/>
                        </a:lnTo>
                        <a:lnTo>
                          <a:pt x="466" y="417"/>
                        </a:lnTo>
                        <a:lnTo>
                          <a:pt x="344" y="264"/>
                        </a:lnTo>
                        <a:lnTo>
                          <a:pt x="276" y="228"/>
                        </a:lnTo>
                        <a:lnTo>
                          <a:pt x="227" y="196"/>
                        </a:lnTo>
                        <a:lnTo>
                          <a:pt x="156" y="151"/>
                        </a:lnTo>
                        <a:lnTo>
                          <a:pt x="101" y="103"/>
                        </a:lnTo>
                        <a:lnTo>
                          <a:pt x="57" y="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Franklin Gothic Book" pitchFamily="34" charset="0"/>
                    </a:endParaRPr>
                  </a:p>
                </p:txBody>
              </p:sp>
              <p:sp>
                <p:nvSpPr>
                  <p:cNvPr id="21562" name="Freeform 27"/>
                  <p:cNvSpPr>
                    <a:spLocks/>
                  </p:cNvSpPr>
                  <p:nvPr/>
                </p:nvSpPr>
                <p:spPr bwMode="auto">
                  <a:xfrm>
                    <a:off x="3332" y="2710"/>
                    <a:ext cx="84" cy="410"/>
                  </a:xfrm>
                  <a:custGeom>
                    <a:avLst/>
                    <a:gdLst>
                      <a:gd name="T0" fmla="*/ 1 w 167"/>
                      <a:gd name="T1" fmla="*/ 0 h 820"/>
                      <a:gd name="T2" fmla="*/ 1 w 167"/>
                      <a:gd name="T3" fmla="*/ 1 h 820"/>
                      <a:gd name="T4" fmla="*/ 1 w 167"/>
                      <a:gd name="T5" fmla="*/ 1 h 820"/>
                      <a:gd name="T6" fmla="*/ 1 w 167"/>
                      <a:gd name="T7" fmla="*/ 1 h 820"/>
                      <a:gd name="T8" fmla="*/ 1 w 167"/>
                      <a:gd name="T9" fmla="*/ 1 h 820"/>
                      <a:gd name="T10" fmla="*/ 1 w 167"/>
                      <a:gd name="T11" fmla="*/ 1 h 820"/>
                      <a:gd name="T12" fmla="*/ 1 w 167"/>
                      <a:gd name="T13" fmla="*/ 1 h 820"/>
                      <a:gd name="T14" fmla="*/ 1 w 167"/>
                      <a:gd name="T15" fmla="*/ 1 h 820"/>
                      <a:gd name="T16" fmla="*/ 1 w 167"/>
                      <a:gd name="T17" fmla="*/ 1 h 820"/>
                      <a:gd name="T18" fmla="*/ 1 w 167"/>
                      <a:gd name="T19" fmla="*/ 1 h 820"/>
                      <a:gd name="T20" fmla="*/ 1 w 167"/>
                      <a:gd name="T21" fmla="*/ 1 h 820"/>
                      <a:gd name="T22" fmla="*/ 1 w 167"/>
                      <a:gd name="T23" fmla="*/ 1 h 820"/>
                      <a:gd name="T24" fmla="*/ 1 w 167"/>
                      <a:gd name="T25" fmla="*/ 1 h 820"/>
                      <a:gd name="T26" fmla="*/ 0 w 167"/>
                      <a:gd name="T27" fmla="*/ 1 h 820"/>
                      <a:gd name="T28" fmla="*/ 1 w 167"/>
                      <a:gd name="T29" fmla="*/ 1 h 820"/>
                      <a:gd name="T30" fmla="*/ 1 w 167"/>
                      <a:gd name="T31" fmla="*/ 1 h 820"/>
                      <a:gd name="T32" fmla="*/ 1 w 167"/>
                      <a:gd name="T33" fmla="*/ 1 h 820"/>
                      <a:gd name="T34" fmla="*/ 1 w 167"/>
                      <a:gd name="T35" fmla="*/ 1 h 820"/>
                      <a:gd name="T36" fmla="*/ 1 w 167"/>
                      <a:gd name="T37" fmla="*/ 1 h 820"/>
                      <a:gd name="T38" fmla="*/ 1 w 167"/>
                      <a:gd name="T39" fmla="*/ 1 h 820"/>
                      <a:gd name="T40" fmla="*/ 1 w 167"/>
                      <a:gd name="T41" fmla="*/ 1 h 820"/>
                      <a:gd name="T42" fmla="*/ 1 w 167"/>
                      <a:gd name="T43" fmla="*/ 1 h 820"/>
                      <a:gd name="T44" fmla="*/ 1 w 167"/>
                      <a:gd name="T45" fmla="*/ 1 h 820"/>
                      <a:gd name="T46" fmla="*/ 1 w 167"/>
                      <a:gd name="T47" fmla="*/ 1 h 820"/>
                      <a:gd name="T48" fmla="*/ 1 w 167"/>
                      <a:gd name="T49" fmla="*/ 0 h 82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167"/>
                      <a:gd name="T76" fmla="*/ 0 h 820"/>
                      <a:gd name="T77" fmla="*/ 167 w 167"/>
                      <a:gd name="T78" fmla="*/ 820 h 82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167" h="820">
                        <a:moveTo>
                          <a:pt x="31" y="0"/>
                        </a:moveTo>
                        <a:lnTo>
                          <a:pt x="63" y="56"/>
                        </a:lnTo>
                        <a:lnTo>
                          <a:pt x="84" y="104"/>
                        </a:lnTo>
                        <a:lnTo>
                          <a:pt x="107" y="153"/>
                        </a:lnTo>
                        <a:lnTo>
                          <a:pt x="123" y="201"/>
                        </a:lnTo>
                        <a:lnTo>
                          <a:pt x="136" y="246"/>
                        </a:lnTo>
                        <a:lnTo>
                          <a:pt x="161" y="326"/>
                        </a:lnTo>
                        <a:lnTo>
                          <a:pt x="167" y="404"/>
                        </a:lnTo>
                        <a:lnTo>
                          <a:pt x="162" y="524"/>
                        </a:lnTo>
                        <a:lnTo>
                          <a:pt x="151" y="605"/>
                        </a:lnTo>
                        <a:lnTo>
                          <a:pt x="133" y="671"/>
                        </a:lnTo>
                        <a:lnTo>
                          <a:pt x="105" y="740"/>
                        </a:lnTo>
                        <a:lnTo>
                          <a:pt x="68" y="820"/>
                        </a:lnTo>
                        <a:lnTo>
                          <a:pt x="0" y="665"/>
                        </a:lnTo>
                        <a:lnTo>
                          <a:pt x="31" y="597"/>
                        </a:lnTo>
                        <a:lnTo>
                          <a:pt x="45" y="561"/>
                        </a:lnTo>
                        <a:lnTo>
                          <a:pt x="63" y="515"/>
                        </a:lnTo>
                        <a:lnTo>
                          <a:pt x="75" y="467"/>
                        </a:lnTo>
                        <a:lnTo>
                          <a:pt x="84" y="393"/>
                        </a:lnTo>
                        <a:lnTo>
                          <a:pt x="89" y="332"/>
                        </a:lnTo>
                        <a:lnTo>
                          <a:pt x="89" y="240"/>
                        </a:lnTo>
                        <a:lnTo>
                          <a:pt x="75" y="158"/>
                        </a:lnTo>
                        <a:lnTo>
                          <a:pt x="58" y="90"/>
                        </a:lnTo>
                        <a:lnTo>
                          <a:pt x="49" y="54"/>
                        </a:lnTo>
                        <a:lnTo>
                          <a:pt x="31" y="0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Franklin Gothic Book" pitchFamily="34" charset="0"/>
                    </a:endParaRPr>
                  </a:p>
                </p:txBody>
              </p:sp>
              <p:sp>
                <p:nvSpPr>
                  <p:cNvPr id="21563" name="Freeform 28"/>
                  <p:cNvSpPr>
                    <a:spLocks/>
                  </p:cNvSpPr>
                  <p:nvPr/>
                </p:nvSpPr>
                <p:spPr bwMode="auto">
                  <a:xfrm>
                    <a:off x="2896" y="2473"/>
                    <a:ext cx="331" cy="123"/>
                  </a:xfrm>
                  <a:custGeom>
                    <a:avLst/>
                    <a:gdLst>
                      <a:gd name="T0" fmla="*/ 0 w 662"/>
                      <a:gd name="T1" fmla="*/ 0 h 248"/>
                      <a:gd name="T2" fmla="*/ 1 w 662"/>
                      <a:gd name="T3" fmla="*/ 0 h 248"/>
                      <a:gd name="T4" fmla="*/ 1 w 662"/>
                      <a:gd name="T5" fmla="*/ 0 h 248"/>
                      <a:gd name="T6" fmla="*/ 1 w 662"/>
                      <a:gd name="T7" fmla="*/ 0 h 248"/>
                      <a:gd name="T8" fmla="*/ 1 w 662"/>
                      <a:gd name="T9" fmla="*/ 0 h 248"/>
                      <a:gd name="T10" fmla="*/ 1 w 662"/>
                      <a:gd name="T11" fmla="*/ 0 h 248"/>
                      <a:gd name="T12" fmla="*/ 1 w 662"/>
                      <a:gd name="T13" fmla="*/ 0 h 248"/>
                      <a:gd name="T14" fmla="*/ 1 w 662"/>
                      <a:gd name="T15" fmla="*/ 0 h 248"/>
                      <a:gd name="T16" fmla="*/ 1 w 662"/>
                      <a:gd name="T17" fmla="*/ 0 h 248"/>
                      <a:gd name="T18" fmla="*/ 1 w 662"/>
                      <a:gd name="T19" fmla="*/ 0 h 248"/>
                      <a:gd name="T20" fmla="*/ 1 w 662"/>
                      <a:gd name="T21" fmla="*/ 0 h 248"/>
                      <a:gd name="T22" fmla="*/ 1 w 662"/>
                      <a:gd name="T23" fmla="*/ 0 h 248"/>
                      <a:gd name="T24" fmla="*/ 1 w 662"/>
                      <a:gd name="T25" fmla="*/ 0 h 248"/>
                      <a:gd name="T26" fmla="*/ 1 w 662"/>
                      <a:gd name="T27" fmla="*/ 0 h 248"/>
                      <a:gd name="T28" fmla="*/ 1 w 662"/>
                      <a:gd name="T29" fmla="*/ 0 h 248"/>
                      <a:gd name="T30" fmla="*/ 1 w 662"/>
                      <a:gd name="T31" fmla="*/ 0 h 248"/>
                      <a:gd name="T32" fmla="*/ 1 w 662"/>
                      <a:gd name="T33" fmla="*/ 0 h 248"/>
                      <a:gd name="T34" fmla="*/ 1 w 662"/>
                      <a:gd name="T35" fmla="*/ 0 h 248"/>
                      <a:gd name="T36" fmla="*/ 1 w 662"/>
                      <a:gd name="T37" fmla="*/ 0 h 248"/>
                      <a:gd name="T38" fmla="*/ 1 w 662"/>
                      <a:gd name="T39" fmla="*/ 0 h 248"/>
                      <a:gd name="T40" fmla="*/ 1 w 662"/>
                      <a:gd name="T41" fmla="*/ 0 h 248"/>
                      <a:gd name="T42" fmla="*/ 1 w 662"/>
                      <a:gd name="T43" fmla="*/ 0 h 248"/>
                      <a:gd name="T44" fmla="*/ 0 w 662"/>
                      <a:gd name="T45" fmla="*/ 0 h 248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662"/>
                      <a:gd name="T70" fmla="*/ 0 h 248"/>
                      <a:gd name="T71" fmla="*/ 662 w 662"/>
                      <a:gd name="T72" fmla="*/ 248 h 248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662" h="248">
                        <a:moveTo>
                          <a:pt x="0" y="0"/>
                        </a:moveTo>
                        <a:lnTo>
                          <a:pt x="51" y="90"/>
                        </a:lnTo>
                        <a:lnTo>
                          <a:pt x="128" y="86"/>
                        </a:lnTo>
                        <a:lnTo>
                          <a:pt x="200" y="90"/>
                        </a:lnTo>
                        <a:lnTo>
                          <a:pt x="266" y="99"/>
                        </a:lnTo>
                        <a:lnTo>
                          <a:pt x="328" y="110"/>
                        </a:lnTo>
                        <a:lnTo>
                          <a:pt x="390" y="125"/>
                        </a:lnTo>
                        <a:lnTo>
                          <a:pt x="432" y="137"/>
                        </a:lnTo>
                        <a:lnTo>
                          <a:pt x="487" y="158"/>
                        </a:lnTo>
                        <a:lnTo>
                          <a:pt x="550" y="186"/>
                        </a:lnTo>
                        <a:lnTo>
                          <a:pt x="662" y="248"/>
                        </a:lnTo>
                        <a:lnTo>
                          <a:pt x="597" y="185"/>
                        </a:lnTo>
                        <a:lnTo>
                          <a:pt x="552" y="153"/>
                        </a:lnTo>
                        <a:lnTo>
                          <a:pt x="492" y="117"/>
                        </a:lnTo>
                        <a:lnTo>
                          <a:pt x="455" y="96"/>
                        </a:lnTo>
                        <a:lnTo>
                          <a:pt x="372" y="60"/>
                        </a:lnTo>
                        <a:lnTo>
                          <a:pt x="318" y="42"/>
                        </a:lnTo>
                        <a:lnTo>
                          <a:pt x="274" y="29"/>
                        </a:lnTo>
                        <a:lnTo>
                          <a:pt x="234" y="20"/>
                        </a:lnTo>
                        <a:lnTo>
                          <a:pt x="171" y="9"/>
                        </a:lnTo>
                        <a:lnTo>
                          <a:pt x="104" y="2"/>
                        </a:lnTo>
                        <a:lnTo>
                          <a:pt x="3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Franklin Gothic Book" pitchFamily="34" charset="0"/>
                    </a:endParaRPr>
                  </a:p>
                </p:txBody>
              </p:sp>
              <p:sp>
                <p:nvSpPr>
                  <p:cNvPr id="21564" name="Freeform 29"/>
                  <p:cNvSpPr>
                    <a:spLocks/>
                  </p:cNvSpPr>
                  <p:nvPr/>
                </p:nvSpPr>
                <p:spPr bwMode="auto">
                  <a:xfrm>
                    <a:off x="2465" y="2647"/>
                    <a:ext cx="105" cy="290"/>
                  </a:xfrm>
                  <a:custGeom>
                    <a:avLst/>
                    <a:gdLst>
                      <a:gd name="T0" fmla="*/ 0 w 211"/>
                      <a:gd name="T1" fmla="*/ 0 h 581"/>
                      <a:gd name="T2" fmla="*/ 0 w 211"/>
                      <a:gd name="T3" fmla="*/ 0 h 581"/>
                      <a:gd name="T4" fmla="*/ 0 w 211"/>
                      <a:gd name="T5" fmla="*/ 0 h 581"/>
                      <a:gd name="T6" fmla="*/ 0 w 211"/>
                      <a:gd name="T7" fmla="*/ 0 h 581"/>
                      <a:gd name="T8" fmla="*/ 0 w 211"/>
                      <a:gd name="T9" fmla="*/ 0 h 581"/>
                      <a:gd name="T10" fmla="*/ 0 w 211"/>
                      <a:gd name="T11" fmla="*/ 0 h 581"/>
                      <a:gd name="T12" fmla="*/ 0 w 211"/>
                      <a:gd name="T13" fmla="*/ 0 h 581"/>
                      <a:gd name="T14" fmla="*/ 0 w 211"/>
                      <a:gd name="T15" fmla="*/ 0 h 581"/>
                      <a:gd name="T16" fmla="*/ 0 w 211"/>
                      <a:gd name="T17" fmla="*/ 0 h 581"/>
                      <a:gd name="T18" fmla="*/ 0 w 211"/>
                      <a:gd name="T19" fmla="*/ 0 h 581"/>
                      <a:gd name="T20" fmla="*/ 0 w 211"/>
                      <a:gd name="T21" fmla="*/ 0 h 581"/>
                      <a:gd name="T22" fmla="*/ 0 w 211"/>
                      <a:gd name="T23" fmla="*/ 0 h 581"/>
                      <a:gd name="T24" fmla="*/ 0 w 211"/>
                      <a:gd name="T25" fmla="*/ 0 h 581"/>
                      <a:gd name="T26" fmla="*/ 0 w 211"/>
                      <a:gd name="T27" fmla="*/ 0 h 581"/>
                      <a:gd name="T28" fmla="*/ 0 w 211"/>
                      <a:gd name="T29" fmla="*/ 0 h 581"/>
                      <a:gd name="T30" fmla="*/ 0 w 211"/>
                      <a:gd name="T31" fmla="*/ 0 h 581"/>
                      <a:gd name="T32" fmla="*/ 0 w 211"/>
                      <a:gd name="T33" fmla="*/ 0 h 581"/>
                      <a:gd name="T34" fmla="*/ 0 w 211"/>
                      <a:gd name="T35" fmla="*/ 0 h 581"/>
                      <a:gd name="T36" fmla="*/ 0 w 211"/>
                      <a:gd name="T37" fmla="*/ 0 h 581"/>
                      <a:gd name="T38" fmla="*/ 0 w 211"/>
                      <a:gd name="T39" fmla="*/ 0 h 581"/>
                      <a:gd name="T40" fmla="*/ 0 w 211"/>
                      <a:gd name="T41" fmla="*/ 0 h 581"/>
                      <a:gd name="T42" fmla="*/ 0 w 211"/>
                      <a:gd name="T43" fmla="*/ 0 h 581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211"/>
                      <a:gd name="T67" fmla="*/ 0 h 581"/>
                      <a:gd name="T68" fmla="*/ 211 w 211"/>
                      <a:gd name="T69" fmla="*/ 581 h 581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211" h="581">
                        <a:moveTo>
                          <a:pt x="0" y="446"/>
                        </a:moveTo>
                        <a:lnTo>
                          <a:pt x="5" y="401"/>
                        </a:lnTo>
                        <a:lnTo>
                          <a:pt x="8" y="352"/>
                        </a:lnTo>
                        <a:lnTo>
                          <a:pt x="23" y="272"/>
                        </a:lnTo>
                        <a:lnTo>
                          <a:pt x="39" y="209"/>
                        </a:lnTo>
                        <a:lnTo>
                          <a:pt x="62" y="152"/>
                        </a:lnTo>
                        <a:lnTo>
                          <a:pt x="91" y="93"/>
                        </a:lnTo>
                        <a:lnTo>
                          <a:pt x="117" y="48"/>
                        </a:lnTo>
                        <a:lnTo>
                          <a:pt x="149" y="0"/>
                        </a:lnTo>
                        <a:lnTo>
                          <a:pt x="211" y="75"/>
                        </a:lnTo>
                        <a:lnTo>
                          <a:pt x="175" y="120"/>
                        </a:lnTo>
                        <a:lnTo>
                          <a:pt x="149" y="161"/>
                        </a:lnTo>
                        <a:lnTo>
                          <a:pt x="128" y="199"/>
                        </a:lnTo>
                        <a:lnTo>
                          <a:pt x="97" y="251"/>
                        </a:lnTo>
                        <a:lnTo>
                          <a:pt x="78" y="298"/>
                        </a:lnTo>
                        <a:lnTo>
                          <a:pt x="67" y="343"/>
                        </a:lnTo>
                        <a:lnTo>
                          <a:pt x="52" y="388"/>
                        </a:lnTo>
                        <a:lnTo>
                          <a:pt x="42" y="437"/>
                        </a:lnTo>
                        <a:lnTo>
                          <a:pt x="34" y="497"/>
                        </a:lnTo>
                        <a:lnTo>
                          <a:pt x="28" y="557"/>
                        </a:lnTo>
                        <a:lnTo>
                          <a:pt x="16" y="581"/>
                        </a:lnTo>
                        <a:lnTo>
                          <a:pt x="0" y="446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Franklin Gothic Book" pitchFamily="34" charset="0"/>
                    </a:endParaRPr>
                  </a:p>
                </p:txBody>
              </p:sp>
            </p:grpSp>
          </p:grpSp>
          <p:sp>
            <p:nvSpPr>
              <p:cNvPr id="21554" name="Oval 32"/>
              <p:cNvSpPr>
                <a:spLocks noChangeArrowheads="1"/>
              </p:cNvSpPr>
              <p:nvPr/>
            </p:nvSpPr>
            <p:spPr bwMode="auto">
              <a:xfrm>
                <a:off x="2480" y="2518"/>
                <a:ext cx="937" cy="829"/>
              </a:xfrm>
              <a:prstGeom prst="ellipse">
                <a:avLst/>
              </a:prstGeom>
              <a:noFill/>
              <a:ln w="206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grpSp>
            <p:nvGrpSpPr>
              <p:cNvPr id="21555" name="Group 36"/>
              <p:cNvGrpSpPr>
                <a:grpSpLocks/>
              </p:cNvGrpSpPr>
              <p:nvPr/>
            </p:nvGrpSpPr>
            <p:grpSpPr bwMode="auto">
              <a:xfrm>
                <a:off x="2441" y="2450"/>
                <a:ext cx="937" cy="829"/>
                <a:chOff x="2441" y="2450"/>
                <a:chExt cx="937" cy="829"/>
              </a:xfrm>
            </p:grpSpPr>
            <p:sp>
              <p:nvSpPr>
                <p:cNvPr id="21556" name="Oval 33"/>
                <p:cNvSpPr>
                  <a:spLocks noChangeArrowheads="1"/>
                </p:cNvSpPr>
                <p:nvPr/>
              </p:nvSpPr>
              <p:spPr bwMode="auto">
                <a:xfrm>
                  <a:off x="2452" y="2462"/>
                  <a:ext cx="914" cy="807"/>
                </a:xfrm>
                <a:prstGeom prst="ellipse">
                  <a:avLst/>
                </a:prstGeom>
                <a:noFill/>
                <a:ln w="50800">
                  <a:solidFill>
                    <a:srgbClr val="9F9F9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  <p:sp>
              <p:nvSpPr>
                <p:cNvPr id="21557" name="Oval 34"/>
                <p:cNvSpPr>
                  <a:spLocks noChangeArrowheads="1"/>
                </p:cNvSpPr>
                <p:nvPr/>
              </p:nvSpPr>
              <p:spPr bwMode="auto">
                <a:xfrm>
                  <a:off x="2441" y="2450"/>
                  <a:ext cx="937" cy="829"/>
                </a:xfrm>
                <a:prstGeom prst="ellipse">
                  <a:avLst/>
                </a:prstGeom>
                <a:noFill/>
                <a:ln w="2063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  <p:sp>
              <p:nvSpPr>
                <p:cNvPr id="21558" name="Oval 35"/>
                <p:cNvSpPr>
                  <a:spLocks noChangeArrowheads="1"/>
                </p:cNvSpPr>
                <p:nvPr/>
              </p:nvSpPr>
              <p:spPr bwMode="auto">
                <a:xfrm>
                  <a:off x="2467" y="2473"/>
                  <a:ext cx="885" cy="785"/>
                </a:xfrm>
                <a:prstGeom prst="ellips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</p:grpSp>
        </p:grpSp>
        <p:grpSp>
          <p:nvGrpSpPr>
            <p:cNvPr id="21517" name="Group 73"/>
            <p:cNvGrpSpPr>
              <a:grpSpLocks/>
            </p:cNvGrpSpPr>
            <p:nvPr/>
          </p:nvGrpSpPr>
          <p:grpSpPr bwMode="auto">
            <a:xfrm>
              <a:off x="3110" y="3229"/>
              <a:ext cx="483" cy="697"/>
              <a:chOff x="3110" y="3229"/>
              <a:chExt cx="483" cy="697"/>
            </a:xfrm>
          </p:grpSpPr>
          <p:sp>
            <p:nvSpPr>
              <p:cNvPr id="21518" name="Freeform 38"/>
              <p:cNvSpPr>
                <a:spLocks/>
              </p:cNvSpPr>
              <p:nvPr/>
            </p:nvSpPr>
            <p:spPr bwMode="auto">
              <a:xfrm>
                <a:off x="3116" y="3267"/>
                <a:ext cx="458" cy="607"/>
              </a:xfrm>
              <a:custGeom>
                <a:avLst/>
                <a:gdLst>
                  <a:gd name="T0" fmla="*/ 0 w 914"/>
                  <a:gd name="T1" fmla="*/ 1 h 1213"/>
                  <a:gd name="T2" fmla="*/ 1 w 914"/>
                  <a:gd name="T3" fmla="*/ 1 h 1213"/>
                  <a:gd name="T4" fmla="*/ 1 w 914"/>
                  <a:gd name="T5" fmla="*/ 1 h 1213"/>
                  <a:gd name="T6" fmla="*/ 1 w 914"/>
                  <a:gd name="T7" fmla="*/ 0 h 1213"/>
                  <a:gd name="T8" fmla="*/ 0 w 914"/>
                  <a:gd name="T9" fmla="*/ 1 h 12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4"/>
                  <a:gd name="T16" fmla="*/ 0 h 1213"/>
                  <a:gd name="T17" fmla="*/ 914 w 914"/>
                  <a:gd name="T18" fmla="*/ 1213 h 12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4" h="1213">
                    <a:moveTo>
                      <a:pt x="0" y="90"/>
                    </a:moveTo>
                    <a:lnTo>
                      <a:pt x="648" y="1213"/>
                    </a:lnTo>
                    <a:lnTo>
                      <a:pt x="914" y="1088"/>
                    </a:lnTo>
                    <a:lnTo>
                      <a:pt x="262" y="0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rgbClr val="5F3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21519" name="Freeform 39"/>
              <p:cNvSpPr>
                <a:spLocks/>
              </p:cNvSpPr>
              <p:nvPr/>
            </p:nvSpPr>
            <p:spPr bwMode="auto">
              <a:xfrm>
                <a:off x="3110" y="3229"/>
                <a:ext cx="144" cy="83"/>
              </a:xfrm>
              <a:custGeom>
                <a:avLst/>
                <a:gdLst>
                  <a:gd name="T0" fmla="*/ 2 w 178"/>
                  <a:gd name="T1" fmla="*/ 2 h 110"/>
                  <a:gd name="T2" fmla="*/ 2 w 178"/>
                  <a:gd name="T3" fmla="*/ 0 h 110"/>
                  <a:gd name="T4" fmla="*/ 1 w 178"/>
                  <a:gd name="T5" fmla="*/ 2 h 110"/>
                  <a:gd name="T6" fmla="*/ 2 w 178"/>
                  <a:gd name="T7" fmla="*/ 2 h 110"/>
                  <a:gd name="T8" fmla="*/ 2 w 178"/>
                  <a:gd name="T9" fmla="*/ 2 h 110"/>
                  <a:gd name="T10" fmla="*/ 2 w 178"/>
                  <a:gd name="T11" fmla="*/ 2 h 1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8"/>
                  <a:gd name="T19" fmla="*/ 0 h 110"/>
                  <a:gd name="T20" fmla="*/ 178 w 178"/>
                  <a:gd name="T21" fmla="*/ 110 h 1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8" h="110">
                    <a:moveTo>
                      <a:pt x="178" y="59"/>
                    </a:moveTo>
                    <a:cubicBezTo>
                      <a:pt x="166" y="24"/>
                      <a:pt x="131" y="0"/>
                      <a:pt x="92" y="0"/>
                    </a:cubicBezTo>
                    <a:cubicBezTo>
                      <a:pt x="41" y="0"/>
                      <a:pt x="1" y="38"/>
                      <a:pt x="1" y="86"/>
                    </a:cubicBezTo>
                    <a:cubicBezTo>
                      <a:pt x="0" y="94"/>
                      <a:pt x="2" y="102"/>
                      <a:pt x="4" y="110"/>
                    </a:cubicBezTo>
                    <a:lnTo>
                      <a:pt x="92" y="86"/>
                    </a:lnTo>
                    <a:lnTo>
                      <a:pt x="178" y="59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21520" name="Freeform 40"/>
              <p:cNvSpPr>
                <a:spLocks/>
              </p:cNvSpPr>
              <p:nvPr/>
            </p:nvSpPr>
            <p:spPr bwMode="auto">
              <a:xfrm>
                <a:off x="3116" y="3240"/>
                <a:ext cx="141" cy="75"/>
              </a:xfrm>
              <a:custGeom>
                <a:avLst/>
                <a:gdLst>
                  <a:gd name="T0" fmla="*/ 2 w 173"/>
                  <a:gd name="T1" fmla="*/ 2 h 100"/>
                  <a:gd name="T2" fmla="*/ 2 w 173"/>
                  <a:gd name="T3" fmla="*/ 0 h 100"/>
                  <a:gd name="T4" fmla="*/ 1 w 173"/>
                  <a:gd name="T5" fmla="*/ 2 h 100"/>
                  <a:gd name="T6" fmla="*/ 1 w 173"/>
                  <a:gd name="T7" fmla="*/ 2 h 100"/>
                  <a:gd name="T8" fmla="*/ 2 w 173"/>
                  <a:gd name="T9" fmla="*/ 2 h 100"/>
                  <a:gd name="T10" fmla="*/ 2 w 173"/>
                  <a:gd name="T11" fmla="*/ 2 h 1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3"/>
                  <a:gd name="T19" fmla="*/ 0 h 100"/>
                  <a:gd name="T20" fmla="*/ 173 w 173"/>
                  <a:gd name="T21" fmla="*/ 100 h 1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3" h="100">
                    <a:moveTo>
                      <a:pt x="173" y="61"/>
                    </a:moveTo>
                    <a:cubicBezTo>
                      <a:pt x="161" y="24"/>
                      <a:pt x="127" y="0"/>
                      <a:pt x="89" y="0"/>
                    </a:cubicBezTo>
                    <a:cubicBezTo>
                      <a:pt x="40" y="0"/>
                      <a:pt x="1" y="40"/>
                      <a:pt x="1" y="89"/>
                    </a:cubicBezTo>
                    <a:cubicBezTo>
                      <a:pt x="0" y="93"/>
                      <a:pt x="1" y="96"/>
                      <a:pt x="1" y="100"/>
                    </a:cubicBezTo>
                    <a:lnTo>
                      <a:pt x="89" y="89"/>
                    </a:lnTo>
                    <a:lnTo>
                      <a:pt x="173" y="61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21521" name="Freeform 41"/>
              <p:cNvSpPr>
                <a:spLocks/>
              </p:cNvSpPr>
              <p:nvPr/>
            </p:nvSpPr>
            <p:spPr bwMode="auto">
              <a:xfrm>
                <a:off x="3112" y="3241"/>
                <a:ext cx="87" cy="156"/>
              </a:xfrm>
              <a:custGeom>
                <a:avLst/>
                <a:gdLst>
                  <a:gd name="T0" fmla="*/ 1 w 174"/>
                  <a:gd name="T1" fmla="*/ 1 h 311"/>
                  <a:gd name="T2" fmla="*/ 0 w 174"/>
                  <a:gd name="T3" fmla="*/ 1 h 311"/>
                  <a:gd name="T4" fmla="*/ 0 w 174"/>
                  <a:gd name="T5" fmla="*/ 1 h 311"/>
                  <a:gd name="T6" fmla="*/ 1 w 174"/>
                  <a:gd name="T7" fmla="*/ 1 h 311"/>
                  <a:gd name="T8" fmla="*/ 1 w 174"/>
                  <a:gd name="T9" fmla="*/ 1 h 311"/>
                  <a:gd name="T10" fmla="*/ 1 w 174"/>
                  <a:gd name="T11" fmla="*/ 1 h 311"/>
                  <a:gd name="T12" fmla="*/ 1 w 174"/>
                  <a:gd name="T13" fmla="*/ 1 h 311"/>
                  <a:gd name="T14" fmla="*/ 1 w 174"/>
                  <a:gd name="T15" fmla="*/ 1 h 311"/>
                  <a:gd name="T16" fmla="*/ 1 w 174"/>
                  <a:gd name="T17" fmla="*/ 0 h 311"/>
                  <a:gd name="T18" fmla="*/ 1 w 174"/>
                  <a:gd name="T19" fmla="*/ 1 h 311"/>
                  <a:gd name="T20" fmla="*/ 1 w 174"/>
                  <a:gd name="T21" fmla="*/ 1 h 311"/>
                  <a:gd name="T22" fmla="*/ 1 w 174"/>
                  <a:gd name="T23" fmla="*/ 1 h 311"/>
                  <a:gd name="T24" fmla="*/ 1 w 174"/>
                  <a:gd name="T25" fmla="*/ 1 h 311"/>
                  <a:gd name="T26" fmla="*/ 1 w 174"/>
                  <a:gd name="T27" fmla="*/ 1 h 311"/>
                  <a:gd name="T28" fmla="*/ 1 w 174"/>
                  <a:gd name="T29" fmla="*/ 1 h 311"/>
                  <a:gd name="T30" fmla="*/ 1 w 174"/>
                  <a:gd name="T31" fmla="*/ 1 h 311"/>
                  <a:gd name="T32" fmla="*/ 1 w 174"/>
                  <a:gd name="T33" fmla="*/ 1 h 311"/>
                  <a:gd name="T34" fmla="*/ 1 w 174"/>
                  <a:gd name="T35" fmla="*/ 1 h 31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74"/>
                  <a:gd name="T55" fmla="*/ 0 h 311"/>
                  <a:gd name="T56" fmla="*/ 174 w 174"/>
                  <a:gd name="T57" fmla="*/ 311 h 31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74" h="311">
                    <a:moveTo>
                      <a:pt x="5" y="144"/>
                    </a:moveTo>
                    <a:lnTo>
                      <a:pt x="0" y="123"/>
                    </a:lnTo>
                    <a:lnTo>
                      <a:pt x="0" y="104"/>
                    </a:lnTo>
                    <a:lnTo>
                      <a:pt x="4" y="87"/>
                    </a:lnTo>
                    <a:lnTo>
                      <a:pt x="10" y="63"/>
                    </a:lnTo>
                    <a:lnTo>
                      <a:pt x="20" y="44"/>
                    </a:lnTo>
                    <a:lnTo>
                      <a:pt x="34" y="26"/>
                    </a:lnTo>
                    <a:lnTo>
                      <a:pt x="51" y="11"/>
                    </a:lnTo>
                    <a:lnTo>
                      <a:pt x="67" y="0"/>
                    </a:lnTo>
                    <a:lnTo>
                      <a:pt x="174" y="168"/>
                    </a:lnTo>
                    <a:lnTo>
                      <a:pt x="155" y="179"/>
                    </a:lnTo>
                    <a:lnTo>
                      <a:pt x="142" y="191"/>
                    </a:lnTo>
                    <a:lnTo>
                      <a:pt x="129" y="203"/>
                    </a:lnTo>
                    <a:lnTo>
                      <a:pt x="119" y="218"/>
                    </a:lnTo>
                    <a:lnTo>
                      <a:pt x="107" y="245"/>
                    </a:lnTo>
                    <a:lnTo>
                      <a:pt x="101" y="281"/>
                    </a:lnTo>
                    <a:lnTo>
                      <a:pt x="101" y="311"/>
                    </a:lnTo>
                    <a:lnTo>
                      <a:pt x="5" y="144"/>
                    </a:lnTo>
                    <a:close/>
                  </a:path>
                </a:pathLst>
              </a:custGeom>
              <a:solidFill>
                <a:srgbClr val="3F1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21522" name="Arc 42"/>
              <p:cNvSpPr>
                <a:spLocks/>
              </p:cNvSpPr>
              <p:nvPr/>
            </p:nvSpPr>
            <p:spPr bwMode="auto">
              <a:xfrm>
                <a:off x="3113" y="3235"/>
                <a:ext cx="71" cy="74"/>
              </a:xfrm>
              <a:custGeom>
                <a:avLst/>
                <a:gdLst>
                  <a:gd name="T0" fmla="*/ 0 w 21600"/>
                  <a:gd name="T1" fmla="*/ 0 h 25736"/>
                  <a:gd name="T2" fmla="*/ 0 w 21600"/>
                  <a:gd name="T3" fmla="*/ 0 h 25736"/>
                  <a:gd name="T4" fmla="*/ 0 w 21600"/>
                  <a:gd name="T5" fmla="*/ 0 h 25736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5736"/>
                  <a:gd name="T11" fmla="*/ 21600 w 21600"/>
                  <a:gd name="T12" fmla="*/ 25736 h 257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5736" fill="none" extrusionOk="0">
                    <a:moveTo>
                      <a:pt x="733" y="25736"/>
                    </a:moveTo>
                    <a:cubicBezTo>
                      <a:pt x="246" y="23915"/>
                      <a:pt x="0" y="22038"/>
                      <a:pt x="0" y="20153"/>
                    </a:cubicBezTo>
                    <a:cubicBezTo>
                      <a:pt x="-1" y="11222"/>
                      <a:pt x="5495" y="3213"/>
                      <a:pt x="13827" y="0"/>
                    </a:cubicBezTo>
                  </a:path>
                  <a:path w="21600" h="25736" stroke="0" extrusionOk="0">
                    <a:moveTo>
                      <a:pt x="733" y="25736"/>
                    </a:moveTo>
                    <a:cubicBezTo>
                      <a:pt x="246" y="23915"/>
                      <a:pt x="0" y="22038"/>
                      <a:pt x="0" y="20153"/>
                    </a:cubicBezTo>
                    <a:cubicBezTo>
                      <a:pt x="-1" y="11222"/>
                      <a:pt x="5495" y="3213"/>
                      <a:pt x="13827" y="0"/>
                    </a:cubicBezTo>
                    <a:lnTo>
                      <a:pt x="21600" y="20153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21523" name="Freeform 43"/>
              <p:cNvSpPr>
                <a:spLocks/>
              </p:cNvSpPr>
              <p:nvPr/>
            </p:nvSpPr>
            <p:spPr bwMode="auto">
              <a:xfrm>
                <a:off x="3160" y="3314"/>
                <a:ext cx="146" cy="81"/>
              </a:xfrm>
              <a:custGeom>
                <a:avLst/>
                <a:gdLst>
                  <a:gd name="T0" fmla="*/ 2 w 180"/>
                  <a:gd name="T1" fmla="*/ 2 h 108"/>
                  <a:gd name="T2" fmla="*/ 2 w 180"/>
                  <a:gd name="T3" fmla="*/ 0 h 108"/>
                  <a:gd name="T4" fmla="*/ 1 w 180"/>
                  <a:gd name="T5" fmla="*/ 2 h 108"/>
                  <a:gd name="T6" fmla="*/ 2 w 180"/>
                  <a:gd name="T7" fmla="*/ 2 h 108"/>
                  <a:gd name="T8" fmla="*/ 2 w 180"/>
                  <a:gd name="T9" fmla="*/ 2 h 108"/>
                  <a:gd name="T10" fmla="*/ 2 w 180"/>
                  <a:gd name="T11" fmla="*/ 2 h 1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0"/>
                  <a:gd name="T19" fmla="*/ 0 h 108"/>
                  <a:gd name="T20" fmla="*/ 180 w 180"/>
                  <a:gd name="T21" fmla="*/ 108 h 1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0" h="108">
                    <a:moveTo>
                      <a:pt x="180" y="61"/>
                    </a:moveTo>
                    <a:cubicBezTo>
                      <a:pt x="168" y="25"/>
                      <a:pt x="133" y="0"/>
                      <a:pt x="92" y="0"/>
                    </a:cubicBezTo>
                    <a:cubicBezTo>
                      <a:pt x="41" y="0"/>
                      <a:pt x="1" y="38"/>
                      <a:pt x="1" y="86"/>
                    </a:cubicBezTo>
                    <a:cubicBezTo>
                      <a:pt x="0" y="93"/>
                      <a:pt x="2" y="100"/>
                      <a:pt x="4" y="108"/>
                    </a:cubicBezTo>
                    <a:lnTo>
                      <a:pt x="92" y="86"/>
                    </a:lnTo>
                    <a:lnTo>
                      <a:pt x="180" y="61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grpSp>
            <p:nvGrpSpPr>
              <p:cNvPr id="21524" name="Group 49"/>
              <p:cNvGrpSpPr>
                <a:grpSpLocks/>
              </p:cNvGrpSpPr>
              <p:nvPr/>
            </p:nvGrpSpPr>
            <p:grpSpPr bwMode="auto">
              <a:xfrm>
                <a:off x="3168" y="3329"/>
                <a:ext cx="151" cy="90"/>
                <a:chOff x="3168" y="3329"/>
                <a:chExt cx="151" cy="90"/>
              </a:xfrm>
            </p:grpSpPr>
            <p:grpSp>
              <p:nvGrpSpPr>
                <p:cNvPr id="21548" name="Group 47"/>
                <p:cNvGrpSpPr>
                  <a:grpSpLocks/>
                </p:cNvGrpSpPr>
                <p:nvPr/>
              </p:nvGrpSpPr>
              <p:grpSpPr bwMode="auto">
                <a:xfrm>
                  <a:off x="3168" y="3329"/>
                  <a:ext cx="141" cy="76"/>
                  <a:chOff x="3168" y="3329"/>
                  <a:chExt cx="141" cy="76"/>
                </a:xfrm>
              </p:grpSpPr>
              <p:sp>
                <p:nvSpPr>
                  <p:cNvPr id="21550" name="Freeform 44"/>
                  <p:cNvSpPr>
                    <a:spLocks/>
                  </p:cNvSpPr>
                  <p:nvPr/>
                </p:nvSpPr>
                <p:spPr bwMode="auto">
                  <a:xfrm>
                    <a:off x="3168" y="3329"/>
                    <a:ext cx="140" cy="75"/>
                  </a:xfrm>
                  <a:custGeom>
                    <a:avLst/>
                    <a:gdLst>
                      <a:gd name="T0" fmla="*/ 2 w 173"/>
                      <a:gd name="T1" fmla="*/ 2 h 100"/>
                      <a:gd name="T2" fmla="*/ 2 w 173"/>
                      <a:gd name="T3" fmla="*/ 0 h 100"/>
                      <a:gd name="T4" fmla="*/ 1 w 173"/>
                      <a:gd name="T5" fmla="*/ 2 h 100"/>
                      <a:gd name="T6" fmla="*/ 2 w 173"/>
                      <a:gd name="T7" fmla="*/ 2 h 100"/>
                      <a:gd name="T8" fmla="*/ 2 w 173"/>
                      <a:gd name="T9" fmla="*/ 2 h 100"/>
                      <a:gd name="T10" fmla="*/ 2 w 173"/>
                      <a:gd name="T11" fmla="*/ 2 h 1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73"/>
                      <a:gd name="T19" fmla="*/ 0 h 100"/>
                      <a:gd name="T20" fmla="*/ 173 w 173"/>
                      <a:gd name="T21" fmla="*/ 100 h 1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73" h="100">
                        <a:moveTo>
                          <a:pt x="173" y="61"/>
                        </a:moveTo>
                        <a:cubicBezTo>
                          <a:pt x="163" y="25"/>
                          <a:pt x="128" y="0"/>
                          <a:pt x="88" y="0"/>
                        </a:cubicBezTo>
                        <a:cubicBezTo>
                          <a:pt x="40" y="0"/>
                          <a:pt x="1" y="36"/>
                          <a:pt x="1" y="82"/>
                        </a:cubicBezTo>
                        <a:cubicBezTo>
                          <a:pt x="0" y="88"/>
                          <a:pt x="1" y="94"/>
                          <a:pt x="3" y="100"/>
                        </a:cubicBezTo>
                        <a:lnTo>
                          <a:pt x="88" y="82"/>
                        </a:lnTo>
                        <a:lnTo>
                          <a:pt x="173" y="61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Franklin Gothic Book" pitchFamily="34" charset="0"/>
                    </a:endParaRPr>
                  </a:p>
                </p:txBody>
              </p:sp>
              <p:sp>
                <p:nvSpPr>
                  <p:cNvPr id="21551" name="Freeform 45"/>
                  <p:cNvSpPr>
                    <a:spLocks/>
                  </p:cNvSpPr>
                  <p:nvPr/>
                </p:nvSpPr>
                <p:spPr bwMode="auto">
                  <a:xfrm>
                    <a:off x="3168" y="3337"/>
                    <a:ext cx="72" cy="67"/>
                  </a:xfrm>
                  <a:custGeom>
                    <a:avLst/>
                    <a:gdLst>
                      <a:gd name="T0" fmla="*/ 2 w 88"/>
                      <a:gd name="T1" fmla="*/ 0 h 90"/>
                      <a:gd name="T2" fmla="*/ 1 w 88"/>
                      <a:gd name="T3" fmla="*/ 1 h 90"/>
                      <a:gd name="T4" fmla="*/ 2 w 88"/>
                      <a:gd name="T5" fmla="*/ 1 h 90"/>
                      <a:gd name="T6" fmla="*/ 2 w 88"/>
                      <a:gd name="T7" fmla="*/ 1 h 90"/>
                      <a:gd name="T8" fmla="*/ 2 w 88"/>
                      <a:gd name="T9" fmla="*/ 0 h 9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8"/>
                      <a:gd name="T16" fmla="*/ 0 h 90"/>
                      <a:gd name="T17" fmla="*/ 88 w 88"/>
                      <a:gd name="T18" fmla="*/ 90 h 9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8" h="90">
                        <a:moveTo>
                          <a:pt x="46" y="0"/>
                        </a:moveTo>
                        <a:cubicBezTo>
                          <a:pt x="18" y="14"/>
                          <a:pt x="1" y="42"/>
                          <a:pt x="1" y="71"/>
                        </a:cubicBezTo>
                        <a:cubicBezTo>
                          <a:pt x="0" y="78"/>
                          <a:pt x="1" y="84"/>
                          <a:pt x="3" y="90"/>
                        </a:cubicBezTo>
                        <a:lnTo>
                          <a:pt x="88" y="72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Franklin Gothic Book" pitchFamily="34" charset="0"/>
                    </a:endParaRPr>
                  </a:p>
                </p:txBody>
              </p:sp>
              <p:sp>
                <p:nvSpPr>
                  <p:cNvPr id="21552" name="Arc 46"/>
                  <p:cNvSpPr>
                    <a:spLocks/>
                  </p:cNvSpPr>
                  <p:nvPr/>
                </p:nvSpPr>
                <p:spPr bwMode="auto">
                  <a:xfrm>
                    <a:off x="3170" y="3329"/>
                    <a:ext cx="139" cy="76"/>
                  </a:xfrm>
                  <a:custGeom>
                    <a:avLst/>
                    <a:gdLst>
                      <a:gd name="T0" fmla="*/ 0 w 42423"/>
                      <a:gd name="T1" fmla="*/ 0 h 26595"/>
                      <a:gd name="T2" fmla="*/ 0 w 42423"/>
                      <a:gd name="T3" fmla="*/ 0 h 26595"/>
                      <a:gd name="T4" fmla="*/ 0 w 42423"/>
                      <a:gd name="T5" fmla="*/ 0 h 26595"/>
                      <a:gd name="T6" fmla="*/ 0 60000 65536"/>
                      <a:gd name="T7" fmla="*/ 0 60000 65536"/>
                      <a:gd name="T8" fmla="*/ 0 60000 65536"/>
                      <a:gd name="T9" fmla="*/ 0 w 42423"/>
                      <a:gd name="T10" fmla="*/ 0 h 26595"/>
                      <a:gd name="T11" fmla="*/ 42423 w 42423"/>
                      <a:gd name="T12" fmla="*/ 26595 h 26595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42423" h="26595" fill="none" extrusionOk="0">
                        <a:moveTo>
                          <a:pt x="585" y="26594"/>
                        </a:moveTo>
                        <a:cubicBezTo>
                          <a:pt x="196" y="24958"/>
                          <a:pt x="0" y="23282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31318" y="-1"/>
                          <a:pt x="39840" y="6490"/>
                          <a:pt x="42423" y="15858"/>
                        </a:cubicBezTo>
                      </a:path>
                      <a:path w="42423" h="26595" stroke="0" extrusionOk="0">
                        <a:moveTo>
                          <a:pt x="585" y="26594"/>
                        </a:moveTo>
                        <a:cubicBezTo>
                          <a:pt x="196" y="24958"/>
                          <a:pt x="0" y="23282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31318" y="-1"/>
                          <a:pt x="39840" y="6490"/>
                          <a:pt x="42423" y="15858"/>
                        </a:cubicBezTo>
                        <a:lnTo>
                          <a:pt x="2160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Franklin Gothic Book" pitchFamily="34" charset="0"/>
                    </a:endParaRPr>
                  </a:p>
                </p:txBody>
              </p:sp>
            </p:grpSp>
            <p:sp>
              <p:nvSpPr>
                <p:cNvPr id="21549" name="Freeform 48"/>
                <p:cNvSpPr>
                  <a:spLocks/>
                </p:cNvSpPr>
                <p:nvPr/>
              </p:nvSpPr>
              <p:spPr bwMode="auto">
                <a:xfrm>
                  <a:off x="3173" y="3340"/>
                  <a:ext cx="146" cy="79"/>
                </a:xfrm>
                <a:custGeom>
                  <a:avLst/>
                  <a:gdLst>
                    <a:gd name="T0" fmla="*/ 2 w 180"/>
                    <a:gd name="T1" fmla="*/ 1 h 106"/>
                    <a:gd name="T2" fmla="*/ 2 w 180"/>
                    <a:gd name="T3" fmla="*/ 0 h 106"/>
                    <a:gd name="T4" fmla="*/ 1 w 180"/>
                    <a:gd name="T5" fmla="*/ 1 h 106"/>
                    <a:gd name="T6" fmla="*/ 2 w 180"/>
                    <a:gd name="T7" fmla="*/ 1 h 106"/>
                    <a:gd name="T8" fmla="*/ 2 w 180"/>
                    <a:gd name="T9" fmla="*/ 1 h 106"/>
                    <a:gd name="T10" fmla="*/ 2 w 180"/>
                    <a:gd name="T11" fmla="*/ 1 h 10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0"/>
                    <a:gd name="T19" fmla="*/ 0 h 106"/>
                    <a:gd name="T20" fmla="*/ 180 w 180"/>
                    <a:gd name="T21" fmla="*/ 106 h 10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0" h="106">
                      <a:moveTo>
                        <a:pt x="180" y="63"/>
                      </a:moveTo>
                      <a:cubicBezTo>
                        <a:pt x="170" y="26"/>
                        <a:pt x="133" y="0"/>
                        <a:pt x="92" y="0"/>
                      </a:cubicBezTo>
                      <a:cubicBezTo>
                        <a:pt x="41" y="0"/>
                        <a:pt x="1" y="38"/>
                        <a:pt x="1" y="86"/>
                      </a:cubicBezTo>
                      <a:cubicBezTo>
                        <a:pt x="0" y="92"/>
                        <a:pt x="1" y="99"/>
                        <a:pt x="3" y="106"/>
                      </a:cubicBezTo>
                      <a:lnTo>
                        <a:pt x="92" y="86"/>
                      </a:lnTo>
                      <a:lnTo>
                        <a:pt x="180" y="63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</p:grpSp>
          <p:grpSp>
            <p:nvGrpSpPr>
              <p:cNvPr id="21525" name="Group 55"/>
              <p:cNvGrpSpPr>
                <a:grpSpLocks/>
              </p:cNvGrpSpPr>
              <p:nvPr/>
            </p:nvGrpSpPr>
            <p:grpSpPr bwMode="auto">
              <a:xfrm>
                <a:off x="3182" y="3355"/>
                <a:ext cx="152" cy="89"/>
                <a:chOff x="3182" y="3355"/>
                <a:chExt cx="152" cy="89"/>
              </a:xfrm>
            </p:grpSpPr>
            <p:grpSp>
              <p:nvGrpSpPr>
                <p:cNvPr id="21543" name="Group 53"/>
                <p:cNvGrpSpPr>
                  <a:grpSpLocks/>
                </p:cNvGrpSpPr>
                <p:nvPr/>
              </p:nvGrpSpPr>
              <p:grpSpPr bwMode="auto">
                <a:xfrm>
                  <a:off x="3182" y="3355"/>
                  <a:ext cx="141" cy="75"/>
                  <a:chOff x="3182" y="3355"/>
                  <a:chExt cx="141" cy="75"/>
                </a:xfrm>
              </p:grpSpPr>
              <p:sp>
                <p:nvSpPr>
                  <p:cNvPr id="21545" name="Freeform 50"/>
                  <p:cNvSpPr>
                    <a:spLocks/>
                  </p:cNvSpPr>
                  <p:nvPr/>
                </p:nvSpPr>
                <p:spPr bwMode="auto">
                  <a:xfrm>
                    <a:off x="3182" y="3355"/>
                    <a:ext cx="140" cy="74"/>
                  </a:xfrm>
                  <a:custGeom>
                    <a:avLst/>
                    <a:gdLst>
                      <a:gd name="T0" fmla="*/ 2 w 173"/>
                      <a:gd name="T1" fmla="*/ 1 h 99"/>
                      <a:gd name="T2" fmla="*/ 2 w 173"/>
                      <a:gd name="T3" fmla="*/ 0 h 99"/>
                      <a:gd name="T4" fmla="*/ 1 w 173"/>
                      <a:gd name="T5" fmla="*/ 1 h 99"/>
                      <a:gd name="T6" fmla="*/ 2 w 173"/>
                      <a:gd name="T7" fmla="*/ 1 h 99"/>
                      <a:gd name="T8" fmla="*/ 2 w 173"/>
                      <a:gd name="T9" fmla="*/ 1 h 99"/>
                      <a:gd name="T10" fmla="*/ 2 w 173"/>
                      <a:gd name="T11" fmla="*/ 1 h 9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73"/>
                      <a:gd name="T19" fmla="*/ 0 h 99"/>
                      <a:gd name="T20" fmla="*/ 173 w 173"/>
                      <a:gd name="T21" fmla="*/ 99 h 9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73" h="99">
                        <a:moveTo>
                          <a:pt x="173" y="62"/>
                        </a:moveTo>
                        <a:cubicBezTo>
                          <a:pt x="164" y="25"/>
                          <a:pt x="128" y="0"/>
                          <a:pt x="88" y="0"/>
                        </a:cubicBezTo>
                        <a:cubicBezTo>
                          <a:pt x="40" y="0"/>
                          <a:pt x="1" y="36"/>
                          <a:pt x="1" y="82"/>
                        </a:cubicBezTo>
                        <a:cubicBezTo>
                          <a:pt x="0" y="87"/>
                          <a:pt x="1" y="93"/>
                          <a:pt x="2" y="99"/>
                        </a:cubicBezTo>
                        <a:lnTo>
                          <a:pt x="88" y="82"/>
                        </a:lnTo>
                        <a:lnTo>
                          <a:pt x="173" y="62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Franklin Gothic Book" pitchFamily="34" charset="0"/>
                    </a:endParaRPr>
                  </a:p>
                </p:txBody>
              </p:sp>
              <p:sp>
                <p:nvSpPr>
                  <p:cNvPr id="21546" name="Freeform 51"/>
                  <p:cNvSpPr>
                    <a:spLocks/>
                  </p:cNvSpPr>
                  <p:nvPr/>
                </p:nvSpPr>
                <p:spPr bwMode="auto">
                  <a:xfrm>
                    <a:off x="3182" y="3362"/>
                    <a:ext cx="71" cy="67"/>
                  </a:xfrm>
                  <a:custGeom>
                    <a:avLst/>
                    <a:gdLst>
                      <a:gd name="T0" fmla="*/ 2 w 88"/>
                      <a:gd name="T1" fmla="*/ 0 h 89"/>
                      <a:gd name="T2" fmla="*/ 1 w 88"/>
                      <a:gd name="T3" fmla="*/ 2 h 89"/>
                      <a:gd name="T4" fmla="*/ 2 w 88"/>
                      <a:gd name="T5" fmla="*/ 2 h 89"/>
                      <a:gd name="T6" fmla="*/ 2 w 88"/>
                      <a:gd name="T7" fmla="*/ 2 h 89"/>
                      <a:gd name="T8" fmla="*/ 2 w 88"/>
                      <a:gd name="T9" fmla="*/ 0 h 8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8"/>
                      <a:gd name="T16" fmla="*/ 0 h 89"/>
                      <a:gd name="T17" fmla="*/ 88 w 88"/>
                      <a:gd name="T18" fmla="*/ 89 h 8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8" h="89">
                        <a:moveTo>
                          <a:pt x="46" y="0"/>
                        </a:moveTo>
                        <a:cubicBezTo>
                          <a:pt x="18" y="14"/>
                          <a:pt x="1" y="42"/>
                          <a:pt x="1" y="71"/>
                        </a:cubicBezTo>
                        <a:cubicBezTo>
                          <a:pt x="0" y="77"/>
                          <a:pt x="1" y="83"/>
                          <a:pt x="2" y="89"/>
                        </a:cubicBezTo>
                        <a:lnTo>
                          <a:pt x="88" y="72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Franklin Gothic Book" pitchFamily="34" charset="0"/>
                    </a:endParaRPr>
                  </a:p>
                </p:txBody>
              </p:sp>
              <p:sp>
                <p:nvSpPr>
                  <p:cNvPr id="21547" name="Arc 52"/>
                  <p:cNvSpPr>
                    <a:spLocks/>
                  </p:cNvSpPr>
                  <p:nvPr/>
                </p:nvSpPr>
                <p:spPr bwMode="auto">
                  <a:xfrm>
                    <a:off x="3183" y="3355"/>
                    <a:ext cx="140" cy="75"/>
                  </a:xfrm>
                  <a:custGeom>
                    <a:avLst/>
                    <a:gdLst>
                      <a:gd name="T0" fmla="*/ 0 w 42413"/>
                      <a:gd name="T1" fmla="*/ 0 h 26222"/>
                      <a:gd name="T2" fmla="*/ 0 w 42413"/>
                      <a:gd name="T3" fmla="*/ 0 h 26222"/>
                      <a:gd name="T4" fmla="*/ 0 w 42413"/>
                      <a:gd name="T5" fmla="*/ 0 h 26222"/>
                      <a:gd name="T6" fmla="*/ 0 60000 65536"/>
                      <a:gd name="T7" fmla="*/ 0 60000 65536"/>
                      <a:gd name="T8" fmla="*/ 0 60000 65536"/>
                      <a:gd name="T9" fmla="*/ 0 w 42413"/>
                      <a:gd name="T10" fmla="*/ 0 h 26222"/>
                      <a:gd name="T11" fmla="*/ 42413 w 42413"/>
                      <a:gd name="T12" fmla="*/ 26222 h 26222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42413" h="26222" fill="none" extrusionOk="0">
                        <a:moveTo>
                          <a:pt x="500" y="26221"/>
                        </a:moveTo>
                        <a:cubicBezTo>
                          <a:pt x="167" y="24703"/>
                          <a:pt x="0" y="23154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31304" y="-1"/>
                          <a:pt x="39817" y="6471"/>
                          <a:pt x="42412" y="15822"/>
                        </a:cubicBezTo>
                      </a:path>
                      <a:path w="42413" h="26222" stroke="0" extrusionOk="0">
                        <a:moveTo>
                          <a:pt x="500" y="26221"/>
                        </a:moveTo>
                        <a:cubicBezTo>
                          <a:pt x="167" y="24703"/>
                          <a:pt x="0" y="23154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31304" y="-1"/>
                          <a:pt x="39817" y="6471"/>
                          <a:pt x="42412" y="15822"/>
                        </a:cubicBezTo>
                        <a:lnTo>
                          <a:pt x="2160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Franklin Gothic Book" pitchFamily="34" charset="0"/>
                    </a:endParaRPr>
                  </a:p>
                </p:txBody>
              </p:sp>
            </p:grpSp>
            <p:sp>
              <p:nvSpPr>
                <p:cNvPr id="21544" name="Freeform 54"/>
                <p:cNvSpPr>
                  <a:spLocks/>
                </p:cNvSpPr>
                <p:nvPr/>
              </p:nvSpPr>
              <p:spPr bwMode="auto">
                <a:xfrm>
                  <a:off x="3187" y="3365"/>
                  <a:ext cx="147" cy="79"/>
                </a:xfrm>
                <a:custGeom>
                  <a:avLst/>
                  <a:gdLst>
                    <a:gd name="T0" fmla="*/ 2 w 181"/>
                    <a:gd name="T1" fmla="*/ 2 h 105"/>
                    <a:gd name="T2" fmla="*/ 2 w 181"/>
                    <a:gd name="T3" fmla="*/ 0 h 105"/>
                    <a:gd name="T4" fmla="*/ 1 w 181"/>
                    <a:gd name="T5" fmla="*/ 2 h 105"/>
                    <a:gd name="T6" fmla="*/ 2 w 181"/>
                    <a:gd name="T7" fmla="*/ 2 h 105"/>
                    <a:gd name="T8" fmla="*/ 2 w 181"/>
                    <a:gd name="T9" fmla="*/ 2 h 105"/>
                    <a:gd name="T10" fmla="*/ 2 w 181"/>
                    <a:gd name="T11" fmla="*/ 2 h 1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1"/>
                    <a:gd name="T19" fmla="*/ 0 h 105"/>
                    <a:gd name="T20" fmla="*/ 181 w 181"/>
                    <a:gd name="T21" fmla="*/ 105 h 1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1" h="105">
                      <a:moveTo>
                        <a:pt x="181" y="64"/>
                      </a:moveTo>
                      <a:cubicBezTo>
                        <a:pt x="170" y="26"/>
                        <a:pt x="134" y="0"/>
                        <a:pt x="92" y="0"/>
                      </a:cubicBezTo>
                      <a:cubicBezTo>
                        <a:pt x="41" y="0"/>
                        <a:pt x="1" y="38"/>
                        <a:pt x="1" y="86"/>
                      </a:cubicBezTo>
                      <a:cubicBezTo>
                        <a:pt x="0" y="92"/>
                        <a:pt x="1" y="98"/>
                        <a:pt x="3" y="105"/>
                      </a:cubicBezTo>
                      <a:lnTo>
                        <a:pt x="92" y="86"/>
                      </a:lnTo>
                      <a:lnTo>
                        <a:pt x="181" y="64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</p:grpSp>
          <p:grpSp>
            <p:nvGrpSpPr>
              <p:cNvPr id="21526" name="Group 58"/>
              <p:cNvGrpSpPr>
                <a:grpSpLocks/>
              </p:cNvGrpSpPr>
              <p:nvPr/>
            </p:nvGrpSpPr>
            <p:grpSpPr bwMode="auto">
              <a:xfrm>
                <a:off x="3197" y="3379"/>
                <a:ext cx="140" cy="73"/>
                <a:chOff x="3197" y="3379"/>
                <a:chExt cx="140" cy="73"/>
              </a:xfrm>
            </p:grpSpPr>
            <p:sp>
              <p:nvSpPr>
                <p:cNvPr id="21541" name="Freeform 56"/>
                <p:cNvSpPr>
                  <a:spLocks/>
                </p:cNvSpPr>
                <p:nvPr/>
              </p:nvSpPr>
              <p:spPr bwMode="auto">
                <a:xfrm>
                  <a:off x="3197" y="3379"/>
                  <a:ext cx="140" cy="73"/>
                </a:xfrm>
                <a:custGeom>
                  <a:avLst/>
                  <a:gdLst>
                    <a:gd name="T0" fmla="*/ 2 w 173"/>
                    <a:gd name="T1" fmla="*/ 1 h 98"/>
                    <a:gd name="T2" fmla="*/ 2 w 173"/>
                    <a:gd name="T3" fmla="*/ 0 h 98"/>
                    <a:gd name="T4" fmla="*/ 1 w 173"/>
                    <a:gd name="T5" fmla="*/ 1 h 98"/>
                    <a:gd name="T6" fmla="*/ 2 w 173"/>
                    <a:gd name="T7" fmla="*/ 1 h 98"/>
                    <a:gd name="T8" fmla="*/ 2 w 173"/>
                    <a:gd name="T9" fmla="*/ 1 h 98"/>
                    <a:gd name="T10" fmla="*/ 2 w 173"/>
                    <a:gd name="T11" fmla="*/ 1 h 9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73"/>
                    <a:gd name="T19" fmla="*/ 0 h 98"/>
                    <a:gd name="T20" fmla="*/ 173 w 173"/>
                    <a:gd name="T21" fmla="*/ 98 h 9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73" h="98">
                      <a:moveTo>
                        <a:pt x="173" y="63"/>
                      </a:moveTo>
                      <a:cubicBezTo>
                        <a:pt x="164" y="26"/>
                        <a:pt x="129" y="0"/>
                        <a:pt x="88" y="0"/>
                      </a:cubicBezTo>
                      <a:cubicBezTo>
                        <a:pt x="40" y="0"/>
                        <a:pt x="1" y="36"/>
                        <a:pt x="1" y="82"/>
                      </a:cubicBezTo>
                      <a:cubicBezTo>
                        <a:pt x="0" y="87"/>
                        <a:pt x="1" y="92"/>
                        <a:pt x="2" y="98"/>
                      </a:cubicBezTo>
                      <a:lnTo>
                        <a:pt x="88" y="82"/>
                      </a:lnTo>
                      <a:lnTo>
                        <a:pt x="173" y="63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  <p:sp>
              <p:nvSpPr>
                <p:cNvPr id="21542" name="Freeform 57"/>
                <p:cNvSpPr>
                  <a:spLocks/>
                </p:cNvSpPr>
                <p:nvPr/>
              </p:nvSpPr>
              <p:spPr bwMode="auto">
                <a:xfrm>
                  <a:off x="3197" y="3386"/>
                  <a:ext cx="71" cy="66"/>
                </a:xfrm>
                <a:custGeom>
                  <a:avLst/>
                  <a:gdLst>
                    <a:gd name="T0" fmla="*/ 2 w 88"/>
                    <a:gd name="T1" fmla="*/ 0 h 88"/>
                    <a:gd name="T2" fmla="*/ 1 w 88"/>
                    <a:gd name="T3" fmla="*/ 2 h 88"/>
                    <a:gd name="T4" fmla="*/ 2 w 88"/>
                    <a:gd name="T5" fmla="*/ 2 h 88"/>
                    <a:gd name="T6" fmla="*/ 2 w 88"/>
                    <a:gd name="T7" fmla="*/ 2 h 88"/>
                    <a:gd name="T8" fmla="*/ 2 w 88"/>
                    <a:gd name="T9" fmla="*/ 0 h 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8"/>
                    <a:gd name="T16" fmla="*/ 0 h 88"/>
                    <a:gd name="T17" fmla="*/ 88 w 88"/>
                    <a:gd name="T18" fmla="*/ 88 h 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8" h="88">
                      <a:moveTo>
                        <a:pt x="46" y="0"/>
                      </a:moveTo>
                      <a:cubicBezTo>
                        <a:pt x="18" y="14"/>
                        <a:pt x="1" y="42"/>
                        <a:pt x="1" y="71"/>
                      </a:cubicBezTo>
                      <a:cubicBezTo>
                        <a:pt x="0" y="77"/>
                        <a:pt x="1" y="82"/>
                        <a:pt x="2" y="88"/>
                      </a:cubicBezTo>
                      <a:lnTo>
                        <a:pt x="88" y="72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</p:grpSp>
          <p:grpSp>
            <p:nvGrpSpPr>
              <p:cNvPr id="21527" name="Group 61"/>
              <p:cNvGrpSpPr>
                <a:grpSpLocks/>
              </p:cNvGrpSpPr>
              <p:nvPr/>
            </p:nvGrpSpPr>
            <p:grpSpPr bwMode="auto">
              <a:xfrm>
                <a:off x="3198" y="3379"/>
                <a:ext cx="150" cy="88"/>
                <a:chOff x="3198" y="3379"/>
                <a:chExt cx="150" cy="88"/>
              </a:xfrm>
            </p:grpSpPr>
            <p:sp>
              <p:nvSpPr>
                <p:cNvPr id="21539" name="Arc 59"/>
                <p:cNvSpPr>
                  <a:spLocks/>
                </p:cNvSpPr>
                <p:nvPr/>
              </p:nvSpPr>
              <p:spPr bwMode="auto">
                <a:xfrm>
                  <a:off x="3198" y="3379"/>
                  <a:ext cx="140" cy="74"/>
                </a:xfrm>
                <a:custGeom>
                  <a:avLst/>
                  <a:gdLst>
                    <a:gd name="T0" fmla="*/ 0 w 42532"/>
                    <a:gd name="T1" fmla="*/ 0 h 25912"/>
                    <a:gd name="T2" fmla="*/ 0 w 42532"/>
                    <a:gd name="T3" fmla="*/ 0 h 25912"/>
                    <a:gd name="T4" fmla="*/ 0 w 42532"/>
                    <a:gd name="T5" fmla="*/ 0 h 25912"/>
                    <a:gd name="T6" fmla="*/ 0 60000 65536"/>
                    <a:gd name="T7" fmla="*/ 0 60000 65536"/>
                    <a:gd name="T8" fmla="*/ 0 60000 65536"/>
                    <a:gd name="T9" fmla="*/ 0 w 42532"/>
                    <a:gd name="T10" fmla="*/ 0 h 25912"/>
                    <a:gd name="T11" fmla="*/ 42532 w 42532"/>
                    <a:gd name="T12" fmla="*/ 25912 h 259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2532" h="25912" fill="none" extrusionOk="0">
                      <a:moveTo>
                        <a:pt x="434" y="25912"/>
                      </a:moveTo>
                      <a:cubicBezTo>
                        <a:pt x="145" y="24492"/>
                        <a:pt x="0" y="23048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1476" y="-1"/>
                        <a:pt x="40094" y="6698"/>
                        <a:pt x="42531" y="16269"/>
                      </a:cubicBezTo>
                    </a:path>
                    <a:path w="42532" h="25912" stroke="0" extrusionOk="0">
                      <a:moveTo>
                        <a:pt x="434" y="25912"/>
                      </a:moveTo>
                      <a:cubicBezTo>
                        <a:pt x="145" y="24492"/>
                        <a:pt x="0" y="23048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1476" y="-1"/>
                        <a:pt x="40094" y="6698"/>
                        <a:pt x="42531" y="16269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  <p:sp>
              <p:nvSpPr>
                <p:cNvPr id="21540" name="Freeform 60"/>
                <p:cNvSpPr>
                  <a:spLocks/>
                </p:cNvSpPr>
                <p:nvPr/>
              </p:nvSpPr>
              <p:spPr bwMode="auto">
                <a:xfrm>
                  <a:off x="3201" y="3389"/>
                  <a:ext cx="147" cy="78"/>
                </a:xfrm>
                <a:custGeom>
                  <a:avLst/>
                  <a:gdLst>
                    <a:gd name="T0" fmla="*/ 2 w 181"/>
                    <a:gd name="T1" fmla="*/ 2 h 104"/>
                    <a:gd name="T2" fmla="*/ 2 w 181"/>
                    <a:gd name="T3" fmla="*/ 0 h 104"/>
                    <a:gd name="T4" fmla="*/ 1 w 181"/>
                    <a:gd name="T5" fmla="*/ 2 h 104"/>
                    <a:gd name="T6" fmla="*/ 2 w 181"/>
                    <a:gd name="T7" fmla="*/ 2 h 104"/>
                    <a:gd name="T8" fmla="*/ 2 w 181"/>
                    <a:gd name="T9" fmla="*/ 2 h 104"/>
                    <a:gd name="T10" fmla="*/ 2 w 181"/>
                    <a:gd name="T11" fmla="*/ 2 h 10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1"/>
                    <a:gd name="T19" fmla="*/ 0 h 104"/>
                    <a:gd name="T20" fmla="*/ 181 w 181"/>
                    <a:gd name="T21" fmla="*/ 104 h 10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1" h="104">
                      <a:moveTo>
                        <a:pt x="181" y="65"/>
                      </a:moveTo>
                      <a:cubicBezTo>
                        <a:pt x="171" y="27"/>
                        <a:pt x="134" y="0"/>
                        <a:pt x="92" y="0"/>
                      </a:cubicBezTo>
                      <a:cubicBezTo>
                        <a:pt x="41" y="0"/>
                        <a:pt x="1" y="38"/>
                        <a:pt x="1" y="86"/>
                      </a:cubicBezTo>
                      <a:cubicBezTo>
                        <a:pt x="0" y="92"/>
                        <a:pt x="1" y="98"/>
                        <a:pt x="3" y="104"/>
                      </a:cubicBezTo>
                      <a:lnTo>
                        <a:pt x="92" y="86"/>
                      </a:lnTo>
                      <a:lnTo>
                        <a:pt x="181" y="65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</p:grpSp>
          <p:grpSp>
            <p:nvGrpSpPr>
              <p:cNvPr id="21528" name="Group 64"/>
              <p:cNvGrpSpPr>
                <a:grpSpLocks/>
              </p:cNvGrpSpPr>
              <p:nvPr/>
            </p:nvGrpSpPr>
            <p:grpSpPr bwMode="auto">
              <a:xfrm>
                <a:off x="3117" y="3270"/>
                <a:ext cx="458" cy="608"/>
                <a:chOff x="3117" y="3270"/>
                <a:chExt cx="458" cy="608"/>
              </a:xfrm>
            </p:grpSpPr>
            <p:sp>
              <p:nvSpPr>
                <p:cNvPr id="21537" name="Line 62"/>
                <p:cNvSpPr>
                  <a:spLocks noChangeShapeType="1"/>
                </p:cNvSpPr>
                <p:nvPr/>
              </p:nvSpPr>
              <p:spPr bwMode="auto">
                <a:xfrm>
                  <a:off x="3250" y="3270"/>
                  <a:ext cx="325" cy="54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38" name="Line 63"/>
                <p:cNvSpPr>
                  <a:spLocks noChangeShapeType="1"/>
                </p:cNvSpPr>
                <p:nvPr/>
              </p:nvSpPr>
              <p:spPr bwMode="auto">
                <a:xfrm>
                  <a:off x="3117" y="3313"/>
                  <a:ext cx="326" cy="5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1529" name="Group 70"/>
              <p:cNvGrpSpPr>
                <a:grpSpLocks/>
              </p:cNvGrpSpPr>
              <p:nvPr/>
            </p:nvGrpSpPr>
            <p:grpSpPr bwMode="auto">
              <a:xfrm>
                <a:off x="3211" y="3403"/>
                <a:ext cx="148" cy="87"/>
                <a:chOff x="3211" y="3403"/>
                <a:chExt cx="148" cy="87"/>
              </a:xfrm>
            </p:grpSpPr>
            <p:grpSp>
              <p:nvGrpSpPr>
                <p:cNvPr id="21532" name="Group 67"/>
                <p:cNvGrpSpPr>
                  <a:grpSpLocks/>
                </p:cNvGrpSpPr>
                <p:nvPr/>
              </p:nvGrpSpPr>
              <p:grpSpPr bwMode="auto">
                <a:xfrm>
                  <a:off x="3211" y="3403"/>
                  <a:ext cx="141" cy="72"/>
                  <a:chOff x="3211" y="3403"/>
                  <a:chExt cx="141" cy="72"/>
                </a:xfrm>
              </p:grpSpPr>
              <p:sp>
                <p:nvSpPr>
                  <p:cNvPr id="21535" name="Freeform 65"/>
                  <p:cNvSpPr>
                    <a:spLocks/>
                  </p:cNvSpPr>
                  <p:nvPr/>
                </p:nvSpPr>
                <p:spPr bwMode="auto">
                  <a:xfrm>
                    <a:off x="3211" y="3403"/>
                    <a:ext cx="141" cy="72"/>
                  </a:xfrm>
                  <a:custGeom>
                    <a:avLst/>
                    <a:gdLst>
                      <a:gd name="T0" fmla="*/ 2 w 174"/>
                      <a:gd name="T1" fmla="*/ 1 h 97"/>
                      <a:gd name="T2" fmla="*/ 2 w 174"/>
                      <a:gd name="T3" fmla="*/ 0 h 97"/>
                      <a:gd name="T4" fmla="*/ 1 w 174"/>
                      <a:gd name="T5" fmla="*/ 1 h 97"/>
                      <a:gd name="T6" fmla="*/ 2 w 174"/>
                      <a:gd name="T7" fmla="*/ 1 h 97"/>
                      <a:gd name="T8" fmla="*/ 2 w 174"/>
                      <a:gd name="T9" fmla="*/ 1 h 97"/>
                      <a:gd name="T10" fmla="*/ 2 w 174"/>
                      <a:gd name="T11" fmla="*/ 1 h 97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74"/>
                      <a:gd name="T19" fmla="*/ 0 h 97"/>
                      <a:gd name="T20" fmla="*/ 174 w 174"/>
                      <a:gd name="T21" fmla="*/ 97 h 97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74" h="97">
                        <a:moveTo>
                          <a:pt x="174" y="64"/>
                        </a:moveTo>
                        <a:cubicBezTo>
                          <a:pt x="165" y="26"/>
                          <a:pt x="129" y="0"/>
                          <a:pt x="88" y="0"/>
                        </a:cubicBezTo>
                        <a:cubicBezTo>
                          <a:pt x="40" y="0"/>
                          <a:pt x="1" y="36"/>
                          <a:pt x="1" y="82"/>
                        </a:cubicBezTo>
                        <a:cubicBezTo>
                          <a:pt x="0" y="87"/>
                          <a:pt x="1" y="92"/>
                          <a:pt x="2" y="97"/>
                        </a:cubicBezTo>
                        <a:lnTo>
                          <a:pt x="88" y="82"/>
                        </a:lnTo>
                        <a:lnTo>
                          <a:pt x="174" y="64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Franklin Gothic Book" pitchFamily="34" charset="0"/>
                    </a:endParaRPr>
                  </a:p>
                </p:txBody>
              </p:sp>
              <p:sp>
                <p:nvSpPr>
                  <p:cNvPr id="21536" name="Freeform 66"/>
                  <p:cNvSpPr>
                    <a:spLocks/>
                  </p:cNvSpPr>
                  <p:nvPr/>
                </p:nvSpPr>
                <p:spPr bwMode="auto">
                  <a:xfrm>
                    <a:off x="3211" y="3410"/>
                    <a:ext cx="72" cy="65"/>
                  </a:xfrm>
                  <a:custGeom>
                    <a:avLst/>
                    <a:gdLst>
                      <a:gd name="T0" fmla="*/ 2 w 88"/>
                      <a:gd name="T1" fmla="*/ 0 h 87"/>
                      <a:gd name="T2" fmla="*/ 1 w 88"/>
                      <a:gd name="T3" fmla="*/ 1 h 87"/>
                      <a:gd name="T4" fmla="*/ 2 w 88"/>
                      <a:gd name="T5" fmla="*/ 1 h 87"/>
                      <a:gd name="T6" fmla="*/ 2 w 88"/>
                      <a:gd name="T7" fmla="*/ 1 h 87"/>
                      <a:gd name="T8" fmla="*/ 2 w 88"/>
                      <a:gd name="T9" fmla="*/ 0 h 8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8"/>
                      <a:gd name="T16" fmla="*/ 0 h 87"/>
                      <a:gd name="T17" fmla="*/ 88 w 88"/>
                      <a:gd name="T18" fmla="*/ 87 h 8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8" h="87">
                        <a:moveTo>
                          <a:pt x="46" y="0"/>
                        </a:moveTo>
                        <a:cubicBezTo>
                          <a:pt x="18" y="14"/>
                          <a:pt x="1" y="42"/>
                          <a:pt x="1" y="71"/>
                        </a:cubicBezTo>
                        <a:cubicBezTo>
                          <a:pt x="0" y="77"/>
                          <a:pt x="1" y="82"/>
                          <a:pt x="2" y="87"/>
                        </a:cubicBezTo>
                        <a:lnTo>
                          <a:pt x="88" y="72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Franklin Gothic Book" pitchFamily="34" charset="0"/>
                    </a:endParaRPr>
                  </a:p>
                </p:txBody>
              </p:sp>
            </p:grpSp>
            <p:sp>
              <p:nvSpPr>
                <p:cNvPr id="21533" name="Arc 68"/>
                <p:cNvSpPr>
                  <a:spLocks/>
                </p:cNvSpPr>
                <p:nvPr/>
              </p:nvSpPr>
              <p:spPr bwMode="auto">
                <a:xfrm>
                  <a:off x="3213" y="3403"/>
                  <a:ext cx="140" cy="73"/>
                </a:xfrm>
                <a:custGeom>
                  <a:avLst/>
                  <a:gdLst>
                    <a:gd name="T0" fmla="*/ 0 w 42615"/>
                    <a:gd name="T1" fmla="*/ 0 h 25510"/>
                    <a:gd name="T2" fmla="*/ 0 w 42615"/>
                    <a:gd name="T3" fmla="*/ 0 h 25510"/>
                    <a:gd name="T4" fmla="*/ 0 w 42615"/>
                    <a:gd name="T5" fmla="*/ 0 h 25510"/>
                    <a:gd name="T6" fmla="*/ 0 60000 65536"/>
                    <a:gd name="T7" fmla="*/ 0 60000 65536"/>
                    <a:gd name="T8" fmla="*/ 0 60000 65536"/>
                    <a:gd name="T9" fmla="*/ 0 w 42615"/>
                    <a:gd name="T10" fmla="*/ 0 h 25510"/>
                    <a:gd name="T11" fmla="*/ 42615 w 42615"/>
                    <a:gd name="T12" fmla="*/ 25510 h 255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2615" h="25510" fill="none" extrusionOk="0">
                      <a:moveTo>
                        <a:pt x="356" y="25510"/>
                      </a:moveTo>
                      <a:cubicBezTo>
                        <a:pt x="119" y="24220"/>
                        <a:pt x="0" y="22911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1605" y="-1"/>
                        <a:pt x="40300" y="6871"/>
                        <a:pt x="42614" y="16605"/>
                      </a:cubicBezTo>
                    </a:path>
                    <a:path w="42615" h="25510" stroke="0" extrusionOk="0">
                      <a:moveTo>
                        <a:pt x="356" y="25510"/>
                      </a:moveTo>
                      <a:cubicBezTo>
                        <a:pt x="119" y="24220"/>
                        <a:pt x="0" y="22911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1605" y="-1"/>
                        <a:pt x="40300" y="6871"/>
                        <a:pt x="42614" y="16605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  <p:sp>
              <p:nvSpPr>
                <p:cNvPr id="21534" name="Freeform 69"/>
                <p:cNvSpPr>
                  <a:spLocks/>
                </p:cNvSpPr>
                <p:nvPr/>
              </p:nvSpPr>
              <p:spPr bwMode="auto">
                <a:xfrm>
                  <a:off x="3218" y="3414"/>
                  <a:ext cx="141" cy="76"/>
                </a:xfrm>
                <a:custGeom>
                  <a:avLst/>
                  <a:gdLst>
                    <a:gd name="T0" fmla="*/ 2 w 173"/>
                    <a:gd name="T1" fmla="*/ 2 h 101"/>
                    <a:gd name="T2" fmla="*/ 2 w 173"/>
                    <a:gd name="T3" fmla="*/ 0 h 101"/>
                    <a:gd name="T4" fmla="*/ 1 w 173"/>
                    <a:gd name="T5" fmla="*/ 2 h 101"/>
                    <a:gd name="T6" fmla="*/ 2 w 173"/>
                    <a:gd name="T7" fmla="*/ 2 h 101"/>
                    <a:gd name="T8" fmla="*/ 2 w 173"/>
                    <a:gd name="T9" fmla="*/ 2 h 101"/>
                    <a:gd name="T10" fmla="*/ 2 w 173"/>
                    <a:gd name="T11" fmla="*/ 2 h 1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73"/>
                    <a:gd name="T19" fmla="*/ 0 h 101"/>
                    <a:gd name="T20" fmla="*/ 173 w 173"/>
                    <a:gd name="T21" fmla="*/ 101 h 1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73" h="101">
                      <a:moveTo>
                        <a:pt x="173" y="60"/>
                      </a:moveTo>
                      <a:cubicBezTo>
                        <a:pt x="162" y="24"/>
                        <a:pt x="128" y="0"/>
                        <a:pt x="88" y="0"/>
                      </a:cubicBezTo>
                      <a:cubicBezTo>
                        <a:pt x="40" y="0"/>
                        <a:pt x="1" y="36"/>
                        <a:pt x="1" y="82"/>
                      </a:cubicBezTo>
                      <a:cubicBezTo>
                        <a:pt x="0" y="88"/>
                        <a:pt x="1" y="95"/>
                        <a:pt x="3" y="101"/>
                      </a:cubicBezTo>
                      <a:lnTo>
                        <a:pt x="88" y="82"/>
                      </a:lnTo>
                      <a:lnTo>
                        <a:pt x="173" y="6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</p:grpSp>
          <p:sp>
            <p:nvSpPr>
              <p:cNvPr id="21530" name="Freeform 71"/>
              <p:cNvSpPr>
                <a:spLocks/>
              </p:cNvSpPr>
              <p:nvPr/>
            </p:nvSpPr>
            <p:spPr bwMode="auto">
              <a:xfrm>
                <a:off x="3216" y="3417"/>
                <a:ext cx="282" cy="448"/>
              </a:xfrm>
              <a:custGeom>
                <a:avLst/>
                <a:gdLst>
                  <a:gd name="T0" fmla="*/ 1 w 564"/>
                  <a:gd name="T1" fmla="*/ 0 h 896"/>
                  <a:gd name="T2" fmla="*/ 1 w 564"/>
                  <a:gd name="T3" fmla="*/ 1 h 896"/>
                  <a:gd name="T4" fmla="*/ 1 w 564"/>
                  <a:gd name="T5" fmla="*/ 1 h 896"/>
                  <a:gd name="T6" fmla="*/ 1 w 564"/>
                  <a:gd name="T7" fmla="*/ 1 h 896"/>
                  <a:gd name="T8" fmla="*/ 1 w 564"/>
                  <a:gd name="T9" fmla="*/ 1 h 896"/>
                  <a:gd name="T10" fmla="*/ 1 w 564"/>
                  <a:gd name="T11" fmla="*/ 1 h 896"/>
                  <a:gd name="T12" fmla="*/ 1 w 564"/>
                  <a:gd name="T13" fmla="*/ 1 h 896"/>
                  <a:gd name="T14" fmla="*/ 0 w 564"/>
                  <a:gd name="T15" fmla="*/ 1 h 896"/>
                  <a:gd name="T16" fmla="*/ 0 w 564"/>
                  <a:gd name="T17" fmla="*/ 1 h 896"/>
                  <a:gd name="T18" fmla="*/ 1 w 564"/>
                  <a:gd name="T19" fmla="*/ 1 h 896"/>
                  <a:gd name="T20" fmla="*/ 1 w 564"/>
                  <a:gd name="T21" fmla="*/ 1 h 896"/>
                  <a:gd name="T22" fmla="*/ 1 w 564"/>
                  <a:gd name="T23" fmla="*/ 0 h 89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64"/>
                  <a:gd name="T37" fmla="*/ 0 h 896"/>
                  <a:gd name="T38" fmla="*/ 564 w 564"/>
                  <a:gd name="T39" fmla="*/ 896 h 89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64" h="896">
                    <a:moveTo>
                      <a:pt x="71" y="0"/>
                    </a:moveTo>
                    <a:lnTo>
                      <a:pt x="50" y="12"/>
                    </a:lnTo>
                    <a:lnTo>
                      <a:pt x="34" y="24"/>
                    </a:lnTo>
                    <a:lnTo>
                      <a:pt x="20" y="39"/>
                    </a:lnTo>
                    <a:lnTo>
                      <a:pt x="13" y="54"/>
                    </a:lnTo>
                    <a:lnTo>
                      <a:pt x="7" y="70"/>
                    </a:lnTo>
                    <a:lnTo>
                      <a:pt x="2" y="87"/>
                    </a:lnTo>
                    <a:lnTo>
                      <a:pt x="0" y="106"/>
                    </a:lnTo>
                    <a:lnTo>
                      <a:pt x="0" y="129"/>
                    </a:lnTo>
                    <a:lnTo>
                      <a:pt x="438" y="896"/>
                    </a:lnTo>
                    <a:lnTo>
                      <a:pt x="564" y="815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3F1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21531" name="Oval 72"/>
              <p:cNvSpPr>
                <a:spLocks noChangeArrowheads="1"/>
              </p:cNvSpPr>
              <p:nvPr/>
            </p:nvSpPr>
            <p:spPr bwMode="auto">
              <a:xfrm>
                <a:off x="3438" y="3788"/>
                <a:ext cx="155" cy="138"/>
              </a:xfrm>
              <a:prstGeom prst="ellipse">
                <a:avLst/>
              </a:prstGeom>
              <a:solidFill>
                <a:srgbClr val="7F5F3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</p:grpSp>
      </p:grpSp>
      <p:sp>
        <p:nvSpPr>
          <p:cNvPr id="62" name="Прямоугольник 61"/>
          <p:cNvSpPr>
            <a:spLocks noChangeArrowheads="1"/>
          </p:cNvSpPr>
          <p:nvPr/>
        </p:nvSpPr>
        <p:spPr bwMode="auto">
          <a:xfrm>
            <a:off x="142875" y="5429250"/>
            <a:ext cx="8858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Составьте химические формулы соединений </a:t>
            </a:r>
            <a:r>
              <a:rPr lang="ru-RU" sz="2400">
                <a:solidFill>
                  <a:srgbClr val="C00000"/>
                </a:solidFill>
              </a:rPr>
              <a:t>хлора</a:t>
            </a:r>
            <a:r>
              <a:rPr lang="ru-RU" sz="2400"/>
              <a:t> с </a:t>
            </a:r>
            <a:r>
              <a:rPr lang="ru-RU" sz="2400">
                <a:solidFill>
                  <a:srgbClr val="C00000"/>
                </a:solidFill>
              </a:rPr>
              <a:t>кислородом</a:t>
            </a:r>
            <a:r>
              <a:rPr lang="ru-RU" sz="2400"/>
              <a:t>, если хлор проявляет  степени окисления: +1, +3, +5, +7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614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2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  <p:bldP spid="6152" grpId="0" animBg="1"/>
      <p:bldP spid="6153" grpId="0" animBg="1"/>
      <p:bldP spid="6154" grpId="0" animBg="1"/>
      <p:bldP spid="615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85728"/>
            <a:ext cx="8686800" cy="1012720"/>
          </a:xfrm>
        </p:spPr>
        <p:txBody>
          <a:bodyPr/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3981448" cy="47244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Составьте химические формулы соединений</a:t>
            </a:r>
            <a:r>
              <a:rPr lang="ru-RU" dirty="0" smtClean="0"/>
              <a:t>:              а) Fe</a:t>
            </a:r>
            <a:r>
              <a:rPr lang="ru-RU" baseline="-25000" dirty="0" smtClean="0"/>
              <a:t>x</a:t>
            </a:r>
            <a:r>
              <a:rPr lang="ru-RU" baseline="30000" dirty="0" smtClean="0"/>
              <a:t>+3</a:t>
            </a:r>
            <a:r>
              <a:rPr lang="ru-RU" dirty="0" smtClean="0"/>
              <a:t>O</a:t>
            </a:r>
            <a:r>
              <a:rPr lang="ru-RU" baseline="-25000" dirty="0" smtClean="0"/>
              <a:t>y</a:t>
            </a:r>
            <a:r>
              <a:rPr lang="ru-RU" dirty="0" smtClean="0"/>
              <a:t>;      б)S</a:t>
            </a:r>
            <a:r>
              <a:rPr lang="ru-RU" baseline="-25000" dirty="0" smtClean="0"/>
              <a:t>x</a:t>
            </a:r>
            <a:r>
              <a:rPr lang="ru-RU" baseline="30000" dirty="0" smtClean="0"/>
              <a:t>+6</a:t>
            </a:r>
            <a:r>
              <a:rPr lang="ru-RU" dirty="0" smtClean="0"/>
              <a:t>F</a:t>
            </a:r>
            <a:r>
              <a:rPr lang="ru-RU" baseline="-25000" dirty="0" smtClean="0"/>
              <a:t>y</a:t>
            </a:r>
            <a:r>
              <a:rPr lang="ru-RU" dirty="0" smtClean="0"/>
              <a:t> ;     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в) Mg</a:t>
            </a:r>
            <a:r>
              <a:rPr lang="ru-RU" b="1" baseline="-25000" dirty="0" smtClean="0">
                <a:solidFill>
                  <a:schemeClr val="accent6">
                    <a:lumMod val="50000"/>
                  </a:schemeClr>
                </a:solidFill>
              </a:rPr>
              <a:t>x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Si</a:t>
            </a:r>
            <a:r>
              <a:rPr lang="ru-RU" b="1" baseline="-25000" dirty="0" smtClean="0">
                <a:solidFill>
                  <a:schemeClr val="accent6">
                    <a:lumMod val="50000"/>
                  </a:schemeClr>
                </a:solidFill>
              </a:rPr>
              <a:t>y</a:t>
            </a:r>
            <a:r>
              <a:rPr lang="ru-RU" b="1" baseline="30000" dirty="0" smtClean="0">
                <a:solidFill>
                  <a:schemeClr val="accent6">
                    <a:lumMod val="50000"/>
                  </a:schemeClr>
                </a:solidFill>
              </a:rPr>
              <a:t>-4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;    г) K</a:t>
            </a:r>
            <a:r>
              <a:rPr lang="ru-RU" b="1" baseline="-25000" dirty="0" smtClean="0">
                <a:solidFill>
                  <a:schemeClr val="accent6">
                    <a:lumMod val="50000"/>
                  </a:schemeClr>
                </a:solidFill>
              </a:rPr>
              <a:t>x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S</a:t>
            </a:r>
            <a:r>
              <a:rPr lang="ru-RU" b="1" baseline="-25000" dirty="0" smtClean="0">
                <a:solidFill>
                  <a:schemeClr val="accent6">
                    <a:lumMod val="50000"/>
                  </a:schemeClr>
                </a:solidFill>
              </a:rPr>
              <a:t>y</a:t>
            </a:r>
            <a:r>
              <a:rPr lang="ru-RU" b="1" baseline="30000" dirty="0" smtClean="0">
                <a:solidFill>
                  <a:schemeClr val="accent6">
                    <a:lumMod val="50000"/>
                  </a:schemeClr>
                </a:solidFill>
              </a:rPr>
              <a:t>-2</a:t>
            </a:r>
          </a:p>
          <a:p>
            <a:endParaRPr lang="ru-RU" baseline="30000" dirty="0" smtClean="0"/>
          </a:p>
          <a:p>
            <a:r>
              <a:rPr lang="ru-RU" sz="3600" b="1" baseline="30000" dirty="0" smtClean="0">
                <a:solidFill>
                  <a:srgbClr val="002060"/>
                </a:solidFill>
              </a:rPr>
              <a:t>Правильно ли составлены формулы?</a:t>
            </a:r>
          </a:p>
          <a:p>
            <a:pPr>
              <a:buNone/>
            </a:pPr>
            <a:r>
              <a:rPr lang="ru-RU" sz="3600" b="1" baseline="30000" dirty="0" smtClean="0">
                <a:solidFill>
                  <a:srgbClr val="002060"/>
                </a:solidFill>
              </a:rPr>
              <a:t> </a:t>
            </a:r>
            <a:r>
              <a:rPr lang="en-US" sz="3600" dirty="0" smtClean="0"/>
              <a:t>Ca</a:t>
            </a:r>
            <a:r>
              <a:rPr lang="en-US" sz="3600" baseline="-25000" dirty="0" smtClean="0"/>
              <a:t>3</a:t>
            </a:r>
            <a:r>
              <a:rPr lang="en-US" sz="3600" dirty="0" smtClean="0"/>
              <a:t>O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       </a:t>
            </a:r>
            <a:r>
              <a:rPr lang="en-US" sz="3600" dirty="0" err="1" smtClean="0"/>
              <a:t>MgCl</a:t>
            </a:r>
            <a:r>
              <a:rPr lang="en-US" sz="3600" dirty="0" smtClean="0"/>
              <a:t> </a:t>
            </a:r>
            <a:endParaRPr lang="ru-RU" sz="3600" b="1" baseline="300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3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1428736"/>
            <a:ext cx="4714876" cy="4895864"/>
          </a:xfrm>
        </p:spPr>
        <p:txBody>
          <a:bodyPr/>
          <a:lstStyle/>
          <a:p>
            <a:pPr lvl="0"/>
            <a:r>
              <a:rPr lang="ru-RU" b="1" dirty="0" smtClean="0">
                <a:solidFill>
                  <a:srgbClr val="002060"/>
                </a:solidFill>
              </a:rPr>
              <a:t>Составьте химические формулы соединений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 smtClean="0"/>
              <a:t>а) железа (+3) с кислородом;            </a:t>
            </a:r>
          </a:p>
          <a:p>
            <a:pPr>
              <a:buNone/>
            </a:pPr>
            <a:r>
              <a:rPr lang="ru-RU" dirty="0" smtClean="0"/>
              <a:t>б) кальция с хлором (-1)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в) углерода (-4) с водородом;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г) магния с серой (-2).</a:t>
            </a:r>
          </a:p>
          <a:p>
            <a:r>
              <a:rPr lang="ru-RU" sz="3600" dirty="0" smtClean="0"/>
              <a:t> </a:t>
            </a:r>
            <a:r>
              <a:rPr lang="ru-RU" sz="3600" b="1" baseline="30000" dirty="0" smtClean="0">
                <a:solidFill>
                  <a:srgbClr val="002060"/>
                </a:solidFill>
              </a:rPr>
              <a:t>Правильно ли составлены формулы?</a:t>
            </a:r>
          </a:p>
          <a:p>
            <a:pPr>
              <a:buNone/>
            </a:pPr>
            <a:r>
              <a:rPr lang="ru-RU" sz="3600" dirty="0" smtClean="0"/>
              <a:t>     </a:t>
            </a:r>
            <a:r>
              <a:rPr lang="en-US" sz="3600" dirty="0" smtClean="0"/>
              <a:t>SO</a:t>
            </a:r>
            <a:r>
              <a:rPr lang="en-US" sz="3600" baseline="-25000" dirty="0" smtClean="0"/>
              <a:t>3</a:t>
            </a:r>
            <a:r>
              <a:rPr lang="en-US" sz="3600" dirty="0" smtClean="0"/>
              <a:t>   </a:t>
            </a:r>
            <a:r>
              <a:rPr lang="ru-RU" sz="3600" dirty="0" smtClean="0"/>
              <a:t>  </a:t>
            </a:r>
            <a:r>
              <a:rPr lang="en-US" sz="3600" dirty="0" smtClean="0"/>
              <a:t> K</a:t>
            </a:r>
            <a:r>
              <a:rPr lang="en-US" sz="3600" baseline="-25000" dirty="0" smtClean="0"/>
              <a:t>4</a:t>
            </a:r>
            <a:r>
              <a:rPr lang="en-US" sz="3600" dirty="0" smtClean="0"/>
              <a:t>O</a:t>
            </a:r>
            <a:r>
              <a:rPr lang="en-US" sz="3600" baseline="-25000" dirty="0" smtClean="0"/>
              <a:t>2</a:t>
            </a:r>
            <a:endParaRPr lang="ru-RU" sz="3600" dirty="0" smtClean="0"/>
          </a:p>
          <a:p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1393009" y="3536157"/>
            <a:ext cx="5929354" cy="158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Управляющая кнопка: в конец 9">
            <a:hlinkClick r:id="" action="ppaction://hlinkshowjump?jump=lastslide" highlightClick="1"/>
          </p:cNvPr>
          <p:cNvSpPr/>
          <p:nvPr/>
        </p:nvSpPr>
        <p:spPr>
          <a:xfrm>
            <a:off x="8358214" y="571480"/>
            <a:ext cx="642942" cy="35719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Овал 23"/>
          <p:cNvSpPr/>
          <p:nvPr/>
        </p:nvSpPr>
        <p:spPr>
          <a:xfrm>
            <a:off x="7429520" y="492919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500694" y="4929198"/>
            <a:ext cx="357190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000364" y="4786322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285852" y="4786322"/>
            <a:ext cx="214314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571868" y="2786058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714480" y="271462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643306" y="1785926"/>
            <a:ext cx="357190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643042" y="1785926"/>
            <a:ext cx="357190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500958" y="2928934"/>
            <a:ext cx="357190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715008" y="285749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572396" y="185736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857884" y="1857364"/>
            <a:ext cx="357190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соседа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baseline="-25000" dirty="0" smtClean="0"/>
              <a:t>                      </a:t>
            </a:r>
            <a:r>
              <a:rPr lang="en-US" baseline="-25000" dirty="0" smtClean="0"/>
              <a:t> </a:t>
            </a:r>
            <a:r>
              <a:rPr lang="en-US" b="1" baseline="-25000" dirty="0" smtClean="0"/>
              <a:t>6               </a:t>
            </a:r>
            <a:r>
              <a:rPr lang="ru-RU" b="1" baseline="-25000" dirty="0" smtClean="0"/>
              <a:t>            </a:t>
            </a:r>
            <a:r>
              <a:rPr lang="en-US" b="1" baseline="-25000" dirty="0" smtClean="0"/>
              <a:t>    </a:t>
            </a:r>
            <a:r>
              <a:rPr lang="ru-RU" b="1" baseline="-25000" dirty="0" smtClean="0"/>
              <a:t>6</a:t>
            </a:r>
          </a:p>
          <a:p>
            <a:r>
              <a:rPr lang="ru-RU" b="1" dirty="0" smtClean="0"/>
              <a:t>а</a:t>
            </a:r>
            <a:r>
              <a:rPr lang="en-US" b="1" dirty="0" smtClean="0"/>
              <a:t>) Fe</a:t>
            </a:r>
            <a:r>
              <a:rPr lang="en-US" b="1" baseline="-25000" dirty="0" smtClean="0"/>
              <a:t>2</a:t>
            </a:r>
            <a:r>
              <a:rPr lang="en-US" b="1" baseline="30000" dirty="0" smtClean="0"/>
              <a:t>+3</a:t>
            </a:r>
            <a:r>
              <a:rPr lang="en-US" b="1" dirty="0" smtClean="0"/>
              <a:t>O</a:t>
            </a:r>
            <a:r>
              <a:rPr lang="en-US" b="1" baseline="-25000" dirty="0" smtClean="0"/>
              <a:t>3</a:t>
            </a:r>
            <a:r>
              <a:rPr lang="en-US" b="1" baseline="30000" dirty="0" smtClean="0"/>
              <a:t>-2</a:t>
            </a:r>
            <a:r>
              <a:rPr lang="en-US" b="1" dirty="0" smtClean="0"/>
              <a:t>;      </a:t>
            </a:r>
            <a:r>
              <a:rPr lang="ru-RU" b="1" dirty="0" smtClean="0"/>
              <a:t>б</a:t>
            </a:r>
            <a:r>
              <a:rPr lang="en-US" b="1" dirty="0" smtClean="0"/>
              <a:t>)S</a:t>
            </a:r>
            <a:r>
              <a:rPr lang="en-US" b="1" baseline="30000" dirty="0" smtClean="0"/>
              <a:t>+6</a:t>
            </a:r>
            <a:r>
              <a:rPr lang="en-US" b="1" dirty="0" smtClean="0"/>
              <a:t>F</a:t>
            </a:r>
            <a:r>
              <a:rPr lang="en-US" b="1" baseline="-25000" dirty="0" smtClean="0"/>
              <a:t>6</a:t>
            </a:r>
            <a:r>
              <a:rPr lang="en-US" b="1" baseline="30000" dirty="0" smtClean="0"/>
              <a:t>-1</a:t>
            </a:r>
            <a:r>
              <a:rPr lang="en-US" b="1" dirty="0" smtClean="0"/>
              <a:t> </a:t>
            </a:r>
            <a:endParaRPr lang="ru-RU" b="1" dirty="0" smtClean="0"/>
          </a:p>
          <a:p>
            <a:pPr>
              <a:buNone/>
            </a:pPr>
            <a:r>
              <a:rPr lang="en-US" baseline="-25000" dirty="0" smtClean="0"/>
              <a:t> </a:t>
            </a:r>
            <a:r>
              <a:rPr lang="ru-RU" baseline="-25000" dirty="0" smtClean="0"/>
              <a:t>                       </a:t>
            </a:r>
            <a:r>
              <a:rPr lang="en-US" baseline="-25000" dirty="0" smtClean="0"/>
              <a:t>4                             2</a:t>
            </a:r>
            <a:endParaRPr lang="ru-RU" b="1" dirty="0" smtClean="0"/>
          </a:p>
          <a:p>
            <a:r>
              <a:rPr lang="ru-RU" b="1" dirty="0" smtClean="0"/>
              <a:t>в</a:t>
            </a:r>
            <a:r>
              <a:rPr lang="en-US" b="1" dirty="0" smtClean="0"/>
              <a:t>) Mg</a:t>
            </a:r>
            <a:r>
              <a:rPr lang="en-US" b="1" baseline="-25000" dirty="0" smtClean="0"/>
              <a:t>2</a:t>
            </a:r>
            <a:r>
              <a:rPr lang="en-US" b="1" baseline="30000" dirty="0" smtClean="0"/>
              <a:t>+2</a:t>
            </a:r>
            <a:r>
              <a:rPr lang="en-US" b="1" dirty="0" smtClean="0"/>
              <a:t>Si</a:t>
            </a:r>
            <a:r>
              <a:rPr lang="en-US" b="1" baseline="30000" dirty="0" smtClean="0"/>
              <a:t>-4</a:t>
            </a:r>
            <a:r>
              <a:rPr lang="en-US" b="1" dirty="0" smtClean="0"/>
              <a:t>;    </a:t>
            </a:r>
            <a:r>
              <a:rPr lang="ru-RU" b="1" dirty="0" smtClean="0"/>
              <a:t>г</a:t>
            </a:r>
            <a:r>
              <a:rPr lang="en-US" b="1" dirty="0" smtClean="0"/>
              <a:t>) K</a:t>
            </a:r>
            <a:r>
              <a:rPr lang="en-US" b="1" baseline="-25000" dirty="0" smtClean="0"/>
              <a:t>2</a:t>
            </a:r>
            <a:r>
              <a:rPr lang="en-US" b="1" baseline="30000" dirty="0" smtClean="0"/>
              <a:t>+1</a:t>
            </a:r>
            <a:r>
              <a:rPr lang="en-US" b="1" dirty="0" smtClean="0"/>
              <a:t>S</a:t>
            </a:r>
            <a:r>
              <a:rPr lang="en-US" b="1" baseline="30000" dirty="0" smtClean="0"/>
              <a:t>-2</a:t>
            </a:r>
            <a:r>
              <a:rPr lang="en-US" b="1" dirty="0" smtClean="0"/>
              <a:t> </a:t>
            </a:r>
          </a:p>
          <a:p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          </a:t>
            </a:r>
            <a:r>
              <a:rPr lang="en-US" baseline="-25000" dirty="0" smtClean="0"/>
              <a:t> 2                           2</a:t>
            </a:r>
            <a:endParaRPr lang="ru-RU" dirty="0" smtClean="0"/>
          </a:p>
          <a:p>
            <a:r>
              <a:rPr lang="en-US" dirty="0" smtClean="0"/>
              <a:t> </a:t>
            </a:r>
            <a:r>
              <a:rPr lang="en-US" sz="3200" b="1" dirty="0" smtClean="0"/>
              <a:t>Ca</a:t>
            </a:r>
            <a:r>
              <a:rPr lang="en-US" sz="3200" b="1" baseline="30000" dirty="0" smtClean="0"/>
              <a:t>+2</a:t>
            </a:r>
            <a:r>
              <a:rPr lang="en-US" sz="3200" b="1" dirty="0" smtClean="0"/>
              <a:t>O</a:t>
            </a:r>
            <a:r>
              <a:rPr lang="en-US" sz="3200" b="1" baseline="30000" dirty="0" smtClean="0"/>
              <a:t>-2</a:t>
            </a:r>
            <a:r>
              <a:rPr lang="en-US" sz="3200" b="1" dirty="0" smtClean="0"/>
              <a:t>     Mg</a:t>
            </a:r>
            <a:r>
              <a:rPr lang="en-US" sz="3200" b="1" baseline="30000" dirty="0" smtClean="0"/>
              <a:t>+2</a:t>
            </a:r>
            <a:r>
              <a:rPr lang="en-US" sz="3200" b="1" dirty="0" smtClean="0"/>
              <a:t>Cl</a:t>
            </a:r>
            <a:r>
              <a:rPr lang="en-US" sz="3200" b="1" baseline="-25000" dirty="0" smtClean="0"/>
              <a:t>2</a:t>
            </a:r>
            <a:r>
              <a:rPr lang="en-US" sz="3200" b="1" baseline="30000" dirty="0" smtClean="0"/>
              <a:t>-1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aseline="-25000" dirty="0" smtClean="0"/>
              <a:t>                    </a:t>
            </a:r>
            <a:r>
              <a:rPr lang="en-US" baseline="-25000" dirty="0" smtClean="0"/>
              <a:t> </a:t>
            </a:r>
            <a:r>
              <a:rPr lang="en-US" b="1" baseline="-25000" dirty="0" smtClean="0"/>
              <a:t>6               </a:t>
            </a:r>
            <a:r>
              <a:rPr lang="ru-RU" b="1" baseline="-25000" dirty="0" smtClean="0"/>
              <a:t>       </a:t>
            </a:r>
            <a:r>
              <a:rPr lang="en-US" b="1" baseline="-25000" dirty="0" smtClean="0"/>
              <a:t>    2</a:t>
            </a:r>
            <a:endParaRPr lang="ru-RU" dirty="0" smtClean="0"/>
          </a:p>
          <a:p>
            <a:r>
              <a:rPr lang="en-US" b="1" dirty="0" smtClean="0"/>
              <a:t>   Fe</a:t>
            </a:r>
            <a:r>
              <a:rPr lang="en-US" b="1" baseline="-25000" dirty="0" smtClean="0"/>
              <a:t>2</a:t>
            </a:r>
            <a:r>
              <a:rPr lang="en-US" b="1" baseline="30000" dirty="0" smtClean="0"/>
              <a:t>+3</a:t>
            </a:r>
            <a:r>
              <a:rPr lang="en-US" b="1" dirty="0" smtClean="0"/>
              <a:t>O</a:t>
            </a:r>
            <a:r>
              <a:rPr lang="en-US" b="1" baseline="-25000" dirty="0" smtClean="0"/>
              <a:t>3</a:t>
            </a:r>
            <a:r>
              <a:rPr lang="en-US" b="1" baseline="30000" dirty="0" smtClean="0"/>
              <a:t>-2</a:t>
            </a:r>
            <a:r>
              <a:rPr lang="en-US" b="1" dirty="0" smtClean="0"/>
              <a:t>.   Ca</a:t>
            </a:r>
            <a:r>
              <a:rPr lang="en-US" b="1" baseline="30000" dirty="0" smtClean="0"/>
              <a:t>+2</a:t>
            </a:r>
            <a:r>
              <a:rPr lang="en-US" b="1" dirty="0" smtClean="0"/>
              <a:t>Cl</a:t>
            </a:r>
            <a:r>
              <a:rPr lang="en-US" b="1" baseline="-25000" dirty="0" smtClean="0"/>
              <a:t>2</a:t>
            </a:r>
            <a:r>
              <a:rPr lang="en-US" b="1" baseline="30000" dirty="0" smtClean="0"/>
              <a:t>-1</a:t>
            </a:r>
            <a:r>
              <a:rPr lang="en-US" dirty="0" smtClean="0"/>
              <a:t>. </a:t>
            </a:r>
            <a:endParaRPr lang="ru-RU" dirty="0" smtClean="0"/>
          </a:p>
          <a:p>
            <a:pPr>
              <a:buNone/>
            </a:pPr>
            <a:r>
              <a:rPr lang="ru-RU" baseline="-25000" dirty="0" smtClean="0"/>
              <a:t>                 </a:t>
            </a:r>
            <a:r>
              <a:rPr lang="en-US" baseline="-25000" dirty="0" smtClean="0"/>
              <a:t> 4                             2</a:t>
            </a:r>
            <a:endParaRPr lang="ru-RU" dirty="0" smtClean="0"/>
          </a:p>
          <a:p>
            <a:pPr lvl="0"/>
            <a:r>
              <a:rPr lang="en-US" baseline="-25000" dirty="0" smtClean="0"/>
              <a:t>     </a:t>
            </a:r>
            <a:r>
              <a:rPr lang="en-US" b="1" dirty="0" smtClean="0"/>
              <a:t>H</a:t>
            </a:r>
            <a:r>
              <a:rPr lang="en-US" b="1" baseline="-25000" dirty="0" smtClean="0"/>
              <a:t>4</a:t>
            </a:r>
            <a:r>
              <a:rPr lang="en-US" b="1" baseline="30000" dirty="0" smtClean="0"/>
              <a:t>+1</a:t>
            </a:r>
            <a:r>
              <a:rPr lang="en-US" b="1" dirty="0" smtClean="0"/>
              <a:t>C</a:t>
            </a:r>
            <a:r>
              <a:rPr lang="en-US" b="1" baseline="30000" dirty="0" smtClean="0"/>
              <a:t>-4</a:t>
            </a:r>
            <a:r>
              <a:rPr lang="en-US" b="1" dirty="0" smtClean="0"/>
              <a:t> </a:t>
            </a:r>
            <a:r>
              <a:rPr lang="ru-RU" b="1" dirty="0" smtClean="0"/>
              <a:t>;</a:t>
            </a:r>
            <a:r>
              <a:rPr lang="en-US" b="1" dirty="0" smtClean="0"/>
              <a:t>  </a:t>
            </a:r>
            <a:r>
              <a:rPr lang="ru-RU" b="1" dirty="0" smtClean="0"/>
              <a:t>  </a:t>
            </a:r>
            <a:r>
              <a:rPr lang="en-US" b="1" dirty="0" smtClean="0"/>
              <a:t>Mg</a:t>
            </a:r>
            <a:r>
              <a:rPr lang="en-US" b="1" baseline="30000" dirty="0" smtClean="0"/>
              <a:t>+2</a:t>
            </a:r>
            <a:r>
              <a:rPr lang="ru-RU" b="1" dirty="0" smtClean="0"/>
              <a:t> </a:t>
            </a:r>
            <a:r>
              <a:rPr lang="en-US" b="1" dirty="0" smtClean="0"/>
              <a:t>S</a:t>
            </a:r>
            <a:r>
              <a:rPr lang="en-US" b="1" baseline="30000" dirty="0" smtClean="0"/>
              <a:t>-2 </a:t>
            </a:r>
          </a:p>
          <a:p>
            <a:pPr lvl="0"/>
            <a:endParaRPr lang="en-US" b="1" baseline="30000" dirty="0" smtClean="0"/>
          </a:p>
          <a:p>
            <a:pPr lvl="0"/>
            <a:endParaRPr lang="en-US" b="1" baseline="30000" dirty="0" smtClean="0"/>
          </a:p>
          <a:p>
            <a:pPr lvl="0"/>
            <a:endParaRPr lang="en-US" b="1" baseline="30000" dirty="0" smtClean="0"/>
          </a:p>
          <a:p>
            <a:pPr>
              <a:buNone/>
            </a:pPr>
            <a:r>
              <a:rPr lang="en-US" b="1" baseline="-25000" dirty="0" smtClean="0"/>
              <a:t>              6                               2</a:t>
            </a:r>
            <a:r>
              <a:rPr lang="en-US" dirty="0" smtClean="0"/>
              <a:t>     </a:t>
            </a:r>
            <a:endParaRPr lang="ru-RU" dirty="0" smtClean="0"/>
          </a:p>
          <a:p>
            <a:r>
              <a:rPr lang="en-US" sz="3200" b="1" dirty="0" smtClean="0"/>
              <a:t>S</a:t>
            </a:r>
            <a:r>
              <a:rPr lang="en-US" sz="3200" b="1" baseline="30000" dirty="0" smtClean="0"/>
              <a:t>+6</a:t>
            </a:r>
            <a:r>
              <a:rPr lang="en-US" sz="3200" b="1" dirty="0" smtClean="0"/>
              <a:t> O</a:t>
            </a:r>
            <a:r>
              <a:rPr lang="en-US" sz="3200" b="1" baseline="-25000" dirty="0" smtClean="0"/>
              <a:t>3</a:t>
            </a:r>
            <a:r>
              <a:rPr lang="en-US" sz="3200" b="1" baseline="30000" dirty="0" smtClean="0"/>
              <a:t>-2</a:t>
            </a:r>
            <a:r>
              <a:rPr lang="en-US" sz="3200" b="1" dirty="0" smtClean="0"/>
              <a:t>      K</a:t>
            </a:r>
            <a:r>
              <a:rPr lang="en-US" sz="3200" b="1" baseline="30000" dirty="0" smtClean="0"/>
              <a:t>+1</a:t>
            </a:r>
            <a:r>
              <a:rPr lang="en-US" sz="3200" b="1" dirty="0" smtClean="0"/>
              <a:t> </a:t>
            </a:r>
            <a:r>
              <a:rPr lang="en-US" sz="3200" b="1" baseline="-25000" dirty="0" smtClean="0"/>
              <a:t>2</a:t>
            </a:r>
            <a:r>
              <a:rPr lang="en-US" sz="3200" b="1" dirty="0" smtClean="0"/>
              <a:t>O</a:t>
            </a:r>
            <a:r>
              <a:rPr lang="en-US" sz="3200" b="1" baseline="30000" dirty="0" smtClean="0"/>
              <a:t>-2</a:t>
            </a:r>
            <a:r>
              <a:rPr lang="en-US" sz="3200" b="1" baseline="-25000" dirty="0" smtClean="0"/>
              <a:t> </a:t>
            </a:r>
            <a:endParaRPr lang="ru-RU" sz="3200" b="1" dirty="0" smtClean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rot="5400000" flipH="1" flipV="1">
            <a:off x="1928794" y="3786190"/>
            <a:ext cx="5286412" cy="158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0" y="6215082"/>
            <a:ext cx="92869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Оцени: нет ошибок–«5», одна ошибка–«4», две ошибки–«3»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5843" name="Ribbon1Sharp"/>
          <p:cNvSpPr>
            <a:spLocks noEditPoints="1" noChangeArrowheads="1"/>
          </p:cNvSpPr>
          <p:nvPr/>
        </p:nvSpPr>
        <p:spPr bwMode="auto">
          <a:xfrm>
            <a:off x="0" y="4214818"/>
            <a:ext cx="9144000" cy="1871666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400 0 0"/>
              <a:gd name="G6" fmla="+- 10800 0 2400"/>
              <a:gd name="G7" fmla="*/ 2400 2 1"/>
              <a:gd name="G8" fmla="+- 21600 0 G7"/>
              <a:gd name="G9" fmla="+- 10800 2400 0"/>
              <a:gd name="G10" fmla="+- 21600 0 2400"/>
              <a:gd name="T0" fmla="*/ 10800 w 21600"/>
              <a:gd name="T1" fmla="*/ 2400 h 21600"/>
              <a:gd name="T2" fmla="*/ 2700 w 21600"/>
              <a:gd name="T3" fmla="*/ 8400 h 21600"/>
              <a:gd name="T4" fmla="*/ 10800 w 21600"/>
              <a:gd name="T5" fmla="*/ 19200 h 21600"/>
              <a:gd name="T6" fmla="*/ 18900 w 21600"/>
              <a:gd name="T7" fmla="*/ 132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2 w 21600"/>
              <a:gd name="T13" fmla="*/ G5 h 21600"/>
              <a:gd name="T14" fmla="*/ G3 w 21600"/>
              <a:gd name="T15" fmla="*/ G1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2700" y="8400"/>
                </a:lnTo>
                <a:lnTo>
                  <a:pt x="0" y="16800"/>
                </a:lnTo>
                <a:lnTo>
                  <a:pt x="5400" y="16800"/>
                </a:lnTo>
                <a:lnTo>
                  <a:pt x="5400" y="19200"/>
                </a:lnTo>
                <a:lnTo>
                  <a:pt x="13500" y="192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3200"/>
                </a:lnTo>
                <a:lnTo>
                  <a:pt x="21600" y="4800"/>
                </a:lnTo>
                <a:lnTo>
                  <a:pt x="16200" y="4800"/>
                </a:lnTo>
                <a:lnTo>
                  <a:pt x="16200" y="2400"/>
                </a:lnTo>
                <a:lnTo>
                  <a:pt x="8100" y="2400"/>
                </a:lnTo>
                <a:lnTo>
                  <a:pt x="8100" y="0"/>
                </a:lnTo>
                <a:close/>
              </a:path>
              <a:path w="21600" h="21600" fill="none" extrusionOk="0">
                <a:moveTo>
                  <a:pt x="8100" y="2400"/>
                </a:moveTo>
                <a:lnTo>
                  <a:pt x="5400" y="2400"/>
                </a:lnTo>
                <a:lnTo>
                  <a:pt x="5400" y="16800"/>
                </a:lnTo>
              </a:path>
              <a:path w="21600" h="21600" fill="none" extrusionOk="0">
                <a:moveTo>
                  <a:pt x="8100" y="0"/>
                </a:moveTo>
                <a:lnTo>
                  <a:pt x="5400" y="2400"/>
                </a:lnTo>
              </a:path>
              <a:path w="21600" h="21600" fill="none" extrusionOk="0">
                <a:moveTo>
                  <a:pt x="16200" y="4800"/>
                </a:moveTo>
                <a:lnTo>
                  <a:pt x="13500" y="4800"/>
                </a:lnTo>
                <a:lnTo>
                  <a:pt x="13500" y="19200"/>
                </a:lnTo>
              </a:path>
              <a:path w="21600" h="21600" fill="none" extrusionOk="0">
                <a:moveTo>
                  <a:pt x="16200" y="2400"/>
                </a:moveTo>
                <a:lnTo>
                  <a:pt x="13500" y="4800"/>
                </a:ln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4" name="Ribbon2Sharp"/>
          <p:cNvSpPr>
            <a:spLocks noEditPoints="1" noChangeArrowheads="1"/>
          </p:cNvSpPr>
          <p:nvPr/>
        </p:nvSpPr>
        <p:spPr bwMode="auto">
          <a:xfrm rot="10800000">
            <a:off x="0" y="5786454"/>
            <a:ext cx="9144000" cy="1071546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400 0 0"/>
              <a:gd name="G6" fmla="+- 10800 0 2400"/>
              <a:gd name="G7" fmla="*/ 2400 2 1"/>
              <a:gd name="G8" fmla="+- 21600 0 G7"/>
              <a:gd name="G9" fmla="+- 10800 2400 0"/>
              <a:gd name="G10" fmla="+- 21600 0 2400"/>
              <a:gd name="T0" fmla="*/ 10800 w 21600"/>
              <a:gd name="T1" fmla="*/ 2400 h 21600"/>
              <a:gd name="T2" fmla="*/ 2700 w 21600"/>
              <a:gd name="T3" fmla="*/ 8400 h 21600"/>
              <a:gd name="T4" fmla="*/ 10800 w 21600"/>
              <a:gd name="T5" fmla="*/ 19200 h 21600"/>
              <a:gd name="T6" fmla="*/ 18900 w 21600"/>
              <a:gd name="T7" fmla="*/ 132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5 h 21600"/>
              <a:gd name="T14" fmla="*/ G4 w 21600"/>
              <a:gd name="T15" fmla="*/ G1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2700" y="8400"/>
                </a:lnTo>
                <a:lnTo>
                  <a:pt x="0" y="16800"/>
                </a:lnTo>
                <a:lnTo>
                  <a:pt x="5400" y="16800"/>
                </a:lnTo>
                <a:lnTo>
                  <a:pt x="5400" y="19200"/>
                </a:lnTo>
                <a:lnTo>
                  <a:pt x="13500" y="192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3200"/>
                </a:lnTo>
                <a:lnTo>
                  <a:pt x="21600" y="4800"/>
                </a:lnTo>
                <a:lnTo>
                  <a:pt x="16200" y="4800"/>
                </a:lnTo>
                <a:lnTo>
                  <a:pt x="16200" y="2400"/>
                </a:lnTo>
                <a:lnTo>
                  <a:pt x="8100" y="2400"/>
                </a:lnTo>
                <a:lnTo>
                  <a:pt x="8100" y="0"/>
                </a:lnTo>
                <a:close/>
              </a:path>
              <a:path w="21600" h="21600" fill="none" extrusionOk="0">
                <a:moveTo>
                  <a:pt x="8100" y="2400"/>
                </a:moveTo>
                <a:lnTo>
                  <a:pt x="5400" y="2400"/>
                </a:lnTo>
                <a:lnTo>
                  <a:pt x="5400" y="16800"/>
                </a:lnTo>
              </a:path>
              <a:path w="21600" h="21600" fill="none" extrusionOk="0">
                <a:moveTo>
                  <a:pt x="8100" y="0"/>
                </a:moveTo>
                <a:lnTo>
                  <a:pt x="5400" y="2400"/>
                </a:lnTo>
              </a:path>
              <a:path w="21600" h="21600" fill="none" extrusionOk="0">
                <a:moveTo>
                  <a:pt x="13500" y="19200"/>
                </a:moveTo>
                <a:lnTo>
                  <a:pt x="16200" y="19200"/>
                </a:lnTo>
                <a:lnTo>
                  <a:pt x="16200" y="4800"/>
                </a:lnTo>
              </a:path>
              <a:path w="21600" h="21600" fill="none" extrusionOk="0">
                <a:moveTo>
                  <a:pt x="13500" y="21600"/>
                </a:moveTo>
                <a:lnTo>
                  <a:pt x="16200" y="19200"/>
                </a:lnTo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Управляющая кнопка: в конец 28">
            <a:hlinkClick r:id="" action="ppaction://hlinkshowjump?jump=lastslide" highlightClick="1"/>
          </p:cNvPr>
          <p:cNvSpPr/>
          <p:nvPr/>
        </p:nvSpPr>
        <p:spPr>
          <a:xfrm>
            <a:off x="8429652" y="428604"/>
            <a:ext cx="428628" cy="35719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35843" grpId="0" animBg="1"/>
      <p:bldP spid="35843" grpId="1" animBg="1"/>
      <p:bldP spid="35844" grpId="0" animBg="1"/>
      <p:bldP spid="3584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71480"/>
            <a:ext cx="8291513" cy="4923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solidFill>
                  <a:srgbClr val="0000FF"/>
                </a:solidFill>
              </a:rPr>
              <a:t>Бинарные</a:t>
            </a:r>
            <a:r>
              <a:rPr lang="ru-RU" sz="4400" dirty="0" smtClean="0"/>
              <a:t> </a:t>
            </a:r>
            <a:r>
              <a:rPr lang="ru-RU" sz="4400" dirty="0"/>
              <a:t>– </a:t>
            </a:r>
            <a:r>
              <a:rPr lang="en-US" sz="4400" dirty="0"/>
              <a:t/>
            </a:r>
            <a:br>
              <a:rPr lang="en-US" sz="4400" dirty="0"/>
            </a:br>
            <a:endParaRPr lang="ru-RU" sz="4400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8600" cy="4829175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rgbClr val="0000FF"/>
                </a:solidFill>
              </a:rPr>
              <a:t>Окс</a:t>
            </a:r>
            <a:r>
              <a:rPr lang="ru-RU" sz="3200" b="1" smtClean="0">
                <a:solidFill>
                  <a:srgbClr val="C00000"/>
                </a:solidFill>
              </a:rPr>
              <a:t>ид</a:t>
            </a:r>
            <a:r>
              <a:rPr lang="ru-RU" sz="3200" b="1" smtClean="0">
                <a:solidFill>
                  <a:srgbClr val="0000FF"/>
                </a:solidFill>
              </a:rPr>
              <a:t>ы</a:t>
            </a:r>
          </a:p>
          <a:p>
            <a:pPr eaLnBrk="1" hangingPunct="1"/>
            <a:r>
              <a:rPr lang="ru-RU" sz="3200" b="1" smtClean="0">
                <a:solidFill>
                  <a:srgbClr val="0000FF"/>
                </a:solidFill>
              </a:rPr>
              <a:t>Гидр</a:t>
            </a:r>
            <a:r>
              <a:rPr lang="ru-RU" sz="3200" b="1" smtClean="0">
                <a:solidFill>
                  <a:srgbClr val="C00000"/>
                </a:solidFill>
              </a:rPr>
              <a:t>ид</a:t>
            </a:r>
            <a:r>
              <a:rPr lang="ru-RU" sz="3200" b="1" smtClean="0">
                <a:solidFill>
                  <a:srgbClr val="0000FF"/>
                </a:solidFill>
              </a:rPr>
              <a:t>ы</a:t>
            </a:r>
          </a:p>
          <a:p>
            <a:pPr eaLnBrk="1" hangingPunct="1"/>
            <a:r>
              <a:rPr lang="ru-RU" sz="3200" b="1" smtClean="0">
                <a:solidFill>
                  <a:srgbClr val="0000FF"/>
                </a:solidFill>
              </a:rPr>
              <a:t>Хлор</a:t>
            </a:r>
            <a:r>
              <a:rPr lang="ru-RU" sz="3200" b="1" smtClean="0">
                <a:solidFill>
                  <a:srgbClr val="C00000"/>
                </a:solidFill>
              </a:rPr>
              <a:t>ид</a:t>
            </a:r>
            <a:r>
              <a:rPr lang="ru-RU" sz="3200" b="1" smtClean="0">
                <a:solidFill>
                  <a:srgbClr val="0000FF"/>
                </a:solidFill>
              </a:rPr>
              <a:t>ы</a:t>
            </a:r>
          </a:p>
          <a:p>
            <a:pPr eaLnBrk="1" hangingPunct="1"/>
            <a:r>
              <a:rPr lang="ru-RU" sz="3200" b="1" smtClean="0">
                <a:solidFill>
                  <a:srgbClr val="0000FF"/>
                </a:solidFill>
              </a:rPr>
              <a:t>Сульф</a:t>
            </a:r>
            <a:r>
              <a:rPr lang="ru-RU" sz="3200" b="1" smtClean="0">
                <a:solidFill>
                  <a:srgbClr val="C00000"/>
                </a:solidFill>
              </a:rPr>
              <a:t>ид</a:t>
            </a:r>
            <a:r>
              <a:rPr lang="ru-RU" sz="3200" b="1" smtClean="0">
                <a:solidFill>
                  <a:srgbClr val="0000FF"/>
                </a:solidFill>
              </a:rPr>
              <a:t>ы</a:t>
            </a:r>
          </a:p>
          <a:p>
            <a:pPr eaLnBrk="1" hangingPunct="1"/>
            <a:r>
              <a:rPr lang="ru-RU" sz="3200" b="1" smtClean="0">
                <a:solidFill>
                  <a:srgbClr val="0000FF"/>
                </a:solidFill>
              </a:rPr>
              <a:t>Нитр</a:t>
            </a:r>
            <a:r>
              <a:rPr lang="ru-RU" sz="3200" b="1" smtClean="0">
                <a:solidFill>
                  <a:srgbClr val="C00000"/>
                </a:solidFill>
              </a:rPr>
              <a:t>ид</a:t>
            </a:r>
            <a:r>
              <a:rPr lang="ru-RU" sz="3200" b="1" smtClean="0">
                <a:solidFill>
                  <a:srgbClr val="0000FF"/>
                </a:solidFill>
              </a:rPr>
              <a:t>ы</a:t>
            </a:r>
          </a:p>
          <a:p>
            <a:pPr eaLnBrk="1" hangingPunct="1"/>
            <a:r>
              <a:rPr lang="ru-RU" sz="3200" b="1" smtClean="0">
                <a:solidFill>
                  <a:srgbClr val="0000FF"/>
                </a:solidFill>
              </a:rPr>
              <a:t>Фосф</a:t>
            </a:r>
            <a:r>
              <a:rPr lang="ru-RU" sz="3200" b="1" smtClean="0">
                <a:solidFill>
                  <a:srgbClr val="C00000"/>
                </a:solidFill>
              </a:rPr>
              <a:t>ид</a:t>
            </a:r>
            <a:r>
              <a:rPr lang="ru-RU" sz="3200" b="1" smtClean="0">
                <a:solidFill>
                  <a:srgbClr val="0000FF"/>
                </a:solidFill>
              </a:rPr>
              <a:t>ы</a:t>
            </a:r>
          </a:p>
          <a:p>
            <a:pPr eaLnBrk="1" hangingPunct="1"/>
            <a:r>
              <a:rPr lang="ru-RU" sz="3200" b="1" smtClean="0">
                <a:solidFill>
                  <a:srgbClr val="0000FF"/>
                </a:solidFill>
              </a:rPr>
              <a:t>Карб</a:t>
            </a:r>
            <a:r>
              <a:rPr lang="ru-RU" sz="3200" b="1" smtClean="0">
                <a:solidFill>
                  <a:srgbClr val="C00000"/>
                </a:solidFill>
              </a:rPr>
              <a:t>ид</a:t>
            </a:r>
            <a:r>
              <a:rPr lang="ru-RU" sz="3200" b="1" smtClean="0">
                <a:solidFill>
                  <a:srgbClr val="0000FF"/>
                </a:solidFill>
              </a:rPr>
              <a:t>ы</a:t>
            </a:r>
          </a:p>
          <a:p>
            <a:pPr eaLnBrk="1" hangingPunct="1"/>
            <a:r>
              <a:rPr lang="ru-RU" sz="3200" b="1" smtClean="0">
                <a:solidFill>
                  <a:srgbClr val="0000FF"/>
                </a:solidFill>
              </a:rPr>
              <a:t>Силиц</a:t>
            </a:r>
            <a:r>
              <a:rPr lang="ru-RU" sz="3200" b="1" smtClean="0">
                <a:solidFill>
                  <a:srgbClr val="C00000"/>
                </a:solidFill>
              </a:rPr>
              <a:t>ид</a:t>
            </a:r>
            <a:r>
              <a:rPr lang="ru-RU" sz="3200" b="1" smtClean="0">
                <a:solidFill>
                  <a:srgbClr val="0000FF"/>
                </a:solidFill>
              </a:rPr>
              <a:t>ы</a:t>
            </a:r>
            <a:r>
              <a:rPr lang="ru-RU" b="1" smtClean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268413"/>
            <a:ext cx="644525" cy="54006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000" b="1" baseline="-25000" smtClean="0"/>
              <a:t>-2</a:t>
            </a:r>
          </a:p>
          <a:p>
            <a:pPr eaLnBrk="1" hangingPunct="1">
              <a:buFontTx/>
              <a:buNone/>
            </a:pPr>
            <a:r>
              <a:rPr lang="en-US" sz="2000" b="1" smtClean="0">
                <a:solidFill>
                  <a:srgbClr val="C00000"/>
                </a:solidFill>
              </a:rPr>
              <a:t>O</a:t>
            </a:r>
          </a:p>
          <a:p>
            <a:pPr eaLnBrk="1" hangingPunct="1">
              <a:buFontTx/>
              <a:buNone/>
            </a:pPr>
            <a:r>
              <a:rPr lang="en-US" sz="2000" b="1" baseline="-25000" smtClean="0"/>
              <a:t>-1</a:t>
            </a:r>
          </a:p>
          <a:p>
            <a:pPr eaLnBrk="1" hangingPunct="1">
              <a:buFontTx/>
              <a:buNone/>
            </a:pPr>
            <a:r>
              <a:rPr lang="en-US" sz="2000" b="1" smtClean="0"/>
              <a:t>H</a:t>
            </a:r>
          </a:p>
          <a:p>
            <a:pPr eaLnBrk="1" hangingPunct="1">
              <a:buFontTx/>
              <a:buNone/>
            </a:pPr>
            <a:r>
              <a:rPr lang="en-US" sz="2000" b="1" baseline="-25000" smtClean="0"/>
              <a:t>-1</a:t>
            </a:r>
          </a:p>
          <a:p>
            <a:pPr eaLnBrk="1" hangingPunct="1">
              <a:buFontTx/>
              <a:buNone/>
            </a:pPr>
            <a:r>
              <a:rPr lang="en-US" sz="2000" b="1" smtClean="0"/>
              <a:t>Cl</a:t>
            </a:r>
          </a:p>
          <a:p>
            <a:pPr eaLnBrk="1" hangingPunct="1">
              <a:buFontTx/>
              <a:buNone/>
            </a:pPr>
            <a:r>
              <a:rPr lang="en-US" sz="2000" b="1" baseline="-25000" smtClean="0"/>
              <a:t>-2</a:t>
            </a:r>
          </a:p>
          <a:p>
            <a:pPr eaLnBrk="1" hangingPunct="1">
              <a:buFontTx/>
              <a:buNone/>
            </a:pPr>
            <a:r>
              <a:rPr lang="en-US" sz="2000" b="1" smtClean="0"/>
              <a:t>S</a:t>
            </a:r>
          </a:p>
          <a:p>
            <a:pPr eaLnBrk="1" hangingPunct="1">
              <a:buFontTx/>
              <a:buNone/>
            </a:pPr>
            <a:r>
              <a:rPr lang="en-US" sz="2000" b="1" baseline="-25000" smtClean="0"/>
              <a:t>-3</a:t>
            </a:r>
          </a:p>
          <a:p>
            <a:pPr eaLnBrk="1" hangingPunct="1">
              <a:buFontTx/>
              <a:buNone/>
            </a:pPr>
            <a:r>
              <a:rPr lang="en-US" sz="2000" b="1" smtClean="0"/>
              <a:t>N</a:t>
            </a:r>
          </a:p>
          <a:p>
            <a:pPr eaLnBrk="1" hangingPunct="1">
              <a:buFontTx/>
              <a:buNone/>
            </a:pPr>
            <a:r>
              <a:rPr lang="en-US" sz="2000" b="1" baseline="-25000" smtClean="0"/>
              <a:t>-3</a:t>
            </a:r>
          </a:p>
          <a:p>
            <a:pPr eaLnBrk="1" hangingPunct="1">
              <a:buFontTx/>
              <a:buNone/>
            </a:pPr>
            <a:r>
              <a:rPr lang="en-US" sz="2000" b="1" smtClean="0"/>
              <a:t>P</a:t>
            </a:r>
          </a:p>
          <a:p>
            <a:pPr eaLnBrk="1" hangingPunct="1">
              <a:buFontTx/>
              <a:buNone/>
            </a:pPr>
            <a:r>
              <a:rPr lang="en-US" sz="2000" b="1" baseline="-25000" smtClean="0"/>
              <a:t>-4</a:t>
            </a:r>
            <a:endParaRPr lang="en-US" sz="2000" b="1" smtClean="0"/>
          </a:p>
          <a:p>
            <a:pPr eaLnBrk="1" hangingPunct="1">
              <a:buFontTx/>
              <a:buNone/>
            </a:pPr>
            <a:r>
              <a:rPr lang="en-US" sz="2000" b="1" smtClean="0"/>
              <a:t>C</a:t>
            </a:r>
          </a:p>
          <a:p>
            <a:pPr eaLnBrk="1" hangingPunct="1">
              <a:buFontTx/>
              <a:buNone/>
            </a:pPr>
            <a:r>
              <a:rPr lang="en-US" sz="2000" b="1" baseline="-25000" smtClean="0"/>
              <a:t>-4</a:t>
            </a:r>
          </a:p>
          <a:p>
            <a:pPr eaLnBrk="1" hangingPunct="1">
              <a:buFontTx/>
              <a:buNone/>
            </a:pPr>
            <a:r>
              <a:rPr lang="en-US" sz="2000" b="1" smtClean="0"/>
              <a:t>Si</a:t>
            </a:r>
            <a:endParaRPr lang="ru-RU" sz="2000" b="1" smtClean="0"/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476375" y="476250"/>
            <a:ext cx="7451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tx2"/>
                </a:solidFill>
                <a:latin typeface="Franklin Gothic Book" pitchFamily="34" charset="0"/>
              </a:rPr>
              <a:t>вещества, состоящие из двух элементов.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5795963" y="1125538"/>
            <a:ext cx="3024187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baseline="-25000" dirty="0">
                <a:latin typeface="Franklin Gothic Book" pitchFamily="34" charset="0"/>
              </a:rPr>
              <a:t>+2    -2    +4  -2    +1   -2    +4 -2</a:t>
            </a:r>
          </a:p>
          <a:p>
            <a:pPr>
              <a:spcBef>
                <a:spcPct val="50000"/>
              </a:spcBef>
            </a:pPr>
            <a:r>
              <a:rPr lang="en-US" sz="2000" b="1" dirty="0" err="1">
                <a:latin typeface="Franklin Gothic Book" pitchFamily="34" charset="0"/>
              </a:rPr>
              <a:t>Ca</a:t>
            </a:r>
            <a:r>
              <a:rPr lang="en-US" sz="2000" b="1" dirty="0" err="1">
                <a:solidFill>
                  <a:srgbClr val="C00000"/>
                </a:solidFill>
                <a:latin typeface="Franklin Gothic Book" pitchFamily="34" charset="0"/>
              </a:rPr>
              <a:t>O</a:t>
            </a:r>
            <a:r>
              <a:rPr lang="en-US" sz="2000" b="1" dirty="0">
                <a:latin typeface="Franklin Gothic Book" pitchFamily="34" charset="0"/>
              </a:rPr>
              <a:t>, Si</a:t>
            </a:r>
            <a:r>
              <a:rPr lang="en-US" sz="2000" b="1" dirty="0">
                <a:solidFill>
                  <a:srgbClr val="C00000"/>
                </a:solidFill>
                <a:latin typeface="Franklin Gothic Book" pitchFamily="34" charset="0"/>
              </a:rPr>
              <a:t>O</a:t>
            </a:r>
            <a:r>
              <a:rPr lang="en-US" sz="2000" b="1" baseline="-25000" dirty="0">
                <a:latin typeface="Franklin Gothic Book" pitchFamily="34" charset="0"/>
              </a:rPr>
              <a:t>2</a:t>
            </a:r>
            <a:r>
              <a:rPr lang="en-US" sz="2000" b="1" dirty="0">
                <a:latin typeface="Franklin Gothic Book" pitchFamily="34" charset="0"/>
              </a:rPr>
              <a:t>, H</a:t>
            </a:r>
            <a:r>
              <a:rPr lang="en-US" sz="2000" b="1" baseline="-25000" dirty="0">
                <a:latin typeface="Franklin Gothic Book" pitchFamily="34" charset="0"/>
              </a:rPr>
              <a:t>2</a:t>
            </a:r>
            <a:r>
              <a:rPr lang="en-US" sz="2000" b="1" dirty="0">
                <a:solidFill>
                  <a:srgbClr val="C00000"/>
                </a:solidFill>
                <a:latin typeface="Franklin Gothic Book" pitchFamily="34" charset="0"/>
              </a:rPr>
              <a:t>O</a:t>
            </a:r>
            <a:r>
              <a:rPr lang="en-US" sz="2000" b="1" dirty="0">
                <a:latin typeface="Franklin Gothic Book" pitchFamily="34" charset="0"/>
              </a:rPr>
              <a:t>, C</a:t>
            </a:r>
            <a:r>
              <a:rPr lang="en-US" sz="2000" b="1" dirty="0">
                <a:solidFill>
                  <a:srgbClr val="C00000"/>
                </a:solidFill>
                <a:latin typeface="Franklin Gothic Book" pitchFamily="34" charset="0"/>
              </a:rPr>
              <a:t>O</a:t>
            </a:r>
            <a:r>
              <a:rPr lang="en-US" sz="2000" b="1" baseline="-25000" dirty="0">
                <a:latin typeface="Franklin Gothic Book" pitchFamily="34" charset="0"/>
              </a:rPr>
              <a:t>2</a:t>
            </a:r>
            <a:r>
              <a:rPr lang="en-US" sz="2000" b="1" dirty="0">
                <a:latin typeface="Franklin Gothic Book" pitchFamily="34" charset="0"/>
              </a:rPr>
              <a:t>,</a:t>
            </a:r>
            <a:endParaRPr lang="ru-RU" sz="2000" b="1" dirty="0">
              <a:latin typeface="Franklin Gothic Book" pitchFamily="34" charset="0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5867400" y="1785938"/>
            <a:ext cx="17272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baseline="-25000">
                <a:latin typeface="Franklin Gothic Book" pitchFamily="34" charset="0"/>
              </a:rPr>
              <a:t>+1 -1         +2  -1</a:t>
            </a:r>
          </a:p>
          <a:p>
            <a:pPr>
              <a:spcBef>
                <a:spcPct val="50000"/>
              </a:spcBef>
            </a:pPr>
            <a:r>
              <a:rPr lang="en-US" sz="2000" b="1">
                <a:latin typeface="Franklin Gothic Book" pitchFamily="34" charset="0"/>
              </a:rPr>
              <a:t>NaH , CaH</a:t>
            </a:r>
            <a:r>
              <a:rPr lang="en-US" sz="2000" b="1" baseline="-25000">
                <a:latin typeface="Franklin Gothic Book" pitchFamily="34" charset="0"/>
              </a:rPr>
              <a:t>2</a:t>
            </a:r>
            <a:r>
              <a:rPr lang="en-US" b="1">
                <a:latin typeface="Franklin Gothic Book" pitchFamily="34" charset="0"/>
              </a:rPr>
              <a:t> ,</a:t>
            </a:r>
            <a:endParaRPr lang="ru-RU" b="1">
              <a:latin typeface="Franklin Gothic Book" pitchFamily="34" charset="0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5940425" y="2428875"/>
            <a:ext cx="2376488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baseline="-25000">
                <a:latin typeface="Franklin Gothic Book" pitchFamily="34" charset="0"/>
              </a:rPr>
              <a:t>+1 -1     +1    -1   +3  -1</a:t>
            </a:r>
          </a:p>
          <a:p>
            <a:pPr>
              <a:spcBef>
                <a:spcPct val="50000"/>
              </a:spcBef>
            </a:pPr>
            <a:r>
              <a:rPr lang="en-US" sz="2000" b="1">
                <a:latin typeface="Franklin Gothic Book" pitchFamily="34" charset="0"/>
              </a:rPr>
              <a:t>HCl, NaCl, FeCl</a:t>
            </a:r>
            <a:r>
              <a:rPr lang="en-US" sz="2000" b="1" baseline="-25000">
                <a:latin typeface="Franklin Gothic Book" pitchFamily="34" charset="0"/>
              </a:rPr>
              <a:t>3</a:t>
            </a:r>
            <a:r>
              <a:rPr lang="en-US" sz="2000" b="1">
                <a:latin typeface="Franklin Gothic Book" pitchFamily="34" charset="0"/>
              </a:rPr>
              <a:t>,</a:t>
            </a:r>
            <a:endParaRPr lang="ru-RU" sz="2000" b="1">
              <a:latin typeface="Franklin Gothic Book" pitchFamily="34" charset="0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5867400" y="3071813"/>
            <a:ext cx="21590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baseline="-25000">
                <a:latin typeface="Franklin Gothic Book" pitchFamily="34" charset="0"/>
              </a:rPr>
              <a:t>+1  -2    +1   -2     +2  -2</a:t>
            </a:r>
          </a:p>
          <a:p>
            <a:pPr>
              <a:spcBef>
                <a:spcPct val="50000"/>
              </a:spcBef>
            </a:pPr>
            <a:r>
              <a:rPr lang="en-US" sz="2000" b="1">
                <a:latin typeface="Franklin Gothic Book" pitchFamily="34" charset="0"/>
              </a:rPr>
              <a:t>H</a:t>
            </a:r>
            <a:r>
              <a:rPr lang="en-US" sz="2000" b="1" baseline="-25000">
                <a:latin typeface="Franklin Gothic Book" pitchFamily="34" charset="0"/>
              </a:rPr>
              <a:t>2</a:t>
            </a:r>
            <a:r>
              <a:rPr lang="en-US" sz="2000" b="1">
                <a:latin typeface="Franklin Gothic Book" pitchFamily="34" charset="0"/>
              </a:rPr>
              <a:t>S, Na</a:t>
            </a:r>
            <a:r>
              <a:rPr lang="en-US" sz="2000" b="1" baseline="-25000">
                <a:latin typeface="Franklin Gothic Book" pitchFamily="34" charset="0"/>
              </a:rPr>
              <a:t>2</a:t>
            </a:r>
            <a:r>
              <a:rPr lang="en-US" sz="2000" b="1">
                <a:latin typeface="Franklin Gothic Book" pitchFamily="34" charset="0"/>
              </a:rPr>
              <a:t>S, FeS,</a:t>
            </a:r>
            <a:endParaRPr lang="ru-RU" sz="2000" b="1">
              <a:latin typeface="Franklin Gothic Book" pitchFamily="34" charset="0"/>
            </a:endParaRP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5867400" y="3714750"/>
            <a:ext cx="2303463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baseline="-25000">
                <a:latin typeface="Franklin Gothic Book" pitchFamily="34" charset="0"/>
              </a:rPr>
              <a:t>+1 -3    +2   -3      +3  -3</a:t>
            </a:r>
          </a:p>
          <a:p>
            <a:pPr>
              <a:spcBef>
                <a:spcPct val="50000"/>
              </a:spcBef>
            </a:pPr>
            <a:r>
              <a:rPr lang="en-US" sz="2000" b="1">
                <a:latin typeface="Franklin Gothic Book" pitchFamily="34" charset="0"/>
              </a:rPr>
              <a:t>H</a:t>
            </a:r>
            <a:r>
              <a:rPr lang="en-US" sz="2000" b="1" baseline="-25000">
                <a:latin typeface="Franklin Gothic Book" pitchFamily="34" charset="0"/>
              </a:rPr>
              <a:t>3</a:t>
            </a:r>
            <a:r>
              <a:rPr lang="en-US" sz="2000" b="1">
                <a:latin typeface="Franklin Gothic Book" pitchFamily="34" charset="0"/>
              </a:rPr>
              <a:t>N, Ca</a:t>
            </a:r>
            <a:r>
              <a:rPr lang="en-US" sz="2000" b="1" baseline="-25000">
                <a:latin typeface="Franklin Gothic Book" pitchFamily="34" charset="0"/>
              </a:rPr>
              <a:t>3</a:t>
            </a:r>
            <a:r>
              <a:rPr lang="en-US" sz="2000" b="1">
                <a:latin typeface="Franklin Gothic Book" pitchFamily="34" charset="0"/>
              </a:rPr>
              <a:t>N</a:t>
            </a:r>
            <a:r>
              <a:rPr lang="en-US" sz="2000" b="1" baseline="-25000">
                <a:latin typeface="Franklin Gothic Book" pitchFamily="34" charset="0"/>
              </a:rPr>
              <a:t>2</a:t>
            </a:r>
            <a:r>
              <a:rPr lang="en-US" sz="2000" b="1">
                <a:latin typeface="Franklin Gothic Book" pitchFamily="34" charset="0"/>
              </a:rPr>
              <a:t>, AlN,</a:t>
            </a:r>
            <a:endParaRPr lang="ru-RU" sz="2000" b="1">
              <a:latin typeface="Franklin Gothic Book" pitchFamily="34" charset="0"/>
            </a:endParaRP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5795963" y="4365625"/>
            <a:ext cx="23764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baseline="-25000">
                <a:latin typeface="Franklin Gothic Book" pitchFamily="34" charset="0"/>
              </a:rPr>
              <a:t>+1   -3    +2   -3      +3  -3</a:t>
            </a:r>
          </a:p>
          <a:p>
            <a:r>
              <a:rPr lang="en-US" sz="2000" b="1">
                <a:latin typeface="Franklin Gothic Book" pitchFamily="34" charset="0"/>
              </a:rPr>
              <a:t>H</a:t>
            </a:r>
            <a:r>
              <a:rPr lang="en-US" sz="2000" b="1" baseline="-25000">
                <a:latin typeface="Franklin Gothic Book" pitchFamily="34" charset="0"/>
              </a:rPr>
              <a:t>3</a:t>
            </a:r>
            <a:r>
              <a:rPr lang="en-US" sz="2000" b="1">
                <a:latin typeface="Franklin Gothic Book" pitchFamily="34" charset="0"/>
              </a:rPr>
              <a:t>P, Ca</a:t>
            </a:r>
            <a:r>
              <a:rPr lang="en-US" sz="2000" b="1" baseline="-25000">
                <a:latin typeface="Franklin Gothic Book" pitchFamily="34" charset="0"/>
              </a:rPr>
              <a:t>3</a:t>
            </a:r>
            <a:r>
              <a:rPr lang="en-US" sz="2000" b="1">
                <a:latin typeface="Franklin Gothic Book" pitchFamily="34" charset="0"/>
              </a:rPr>
              <a:t>P</a:t>
            </a:r>
            <a:r>
              <a:rPr lang="en-US" sz="2000" b="1" baseline="-25000">
                <a:latin typeface="Franklin Gothic Book" pitchFamily="34" charset="0"/>
              </a:rPr>
              <a:t>2</a:t>
            </a:r>
            <a:r>
              <a:rPr lang="en-US" sz="2000" b="1">
                <a:latin typeface="Franklin Gothic Book" pitchFamily="34" charset="0"/>
              </a:rPr>
              <a:t> AlP,</a:t>
            </a:r>
            <a:endParaRPr lang="ru-RU" sz="2000" b="1">
              <a:latin typeface="Franklin Gothic Book" pitchFamily="34" charset="0"/>
            </a:endParaRP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5867400" y="5000625"/>
            <a:ext cx="2665413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baseline="-25000">
                <a:latin typeface="Franklin Gothic Book" pitchFamily="34" charset="0"/>
              </a:rPr>
              <a:t>+1  -4    +2   -4       +3  -4</a:t>
            </a:r>
          </a:p>
          <a:p>
            <a:pPr>
              <a:spcBef>
                <a:spcPct val="50000"/>
              </a:spcBef>
            </a:pPr>
            <a:r>
              <a:rPr lang="en-US" sz="2000" b="1">
                <a:latin typeface="Franklin Gothic Book" pitchFamily="34" charset="0"/>
              </a:rPr>
              <a:t>H</a:t>
            </a:r>
            <a:r>
              <a:rPr lang="en-US" sz="2000" b="1" baseline="-25000">
                <a:latin typeface="Franklin Gothic Book" pitchFamily="34" charset="0"/>
              </a:rPr>
              <a:t>4</a:t>
            </a:r>
            <a:r>
              <a:rPr lang="en-US" sz="2000" b="1">
                <a:latin typeface="Franklin Gothic Book" pitchFamily="34" charset="0"/>
              </a:rPr>
              <a:t>C, Ca </a:t>
            </a:r>
            <a:r>
              <a:rPr lang="en-US" sz="2000" b="1" baseline="-25000">
                <a:latin typeface="Franklin Gothic Book" pitchFamily="34" charset="0"/>
              </a:rPr>
              <a:t>2</a:t>
            </a:r>
            <a:r>
              <a:rPr lang="en-US" sz="2000" b="1">
                <a:latin typeface="Franklin Gothic Book" pitchFamily="34" charset="0"/>
              </a:rPr>
              <a:t>C, Al</a:t>
            </a:r>
            <a:r>
              <a:rPr lang="en-US" sz="2000" b="1" baseline="-25000">
                <a:latin typeface="Franklin Gothic Book" pitchFamily="34" charset="0"/>
              </a:rPr>
              <a:t>4</a:t>
            </a:r>
            <a:r>
              <a:rPr lang="en-US" sz="2000" b="1">
                <a:latin typeface="Franklin Gothic Book" pitchFamily="34" charset="0"/>
              </a:rPr>
              <a:t>C</a:t>
            </a:r>
            <a:r>
              <a:rPr lang="en-US" sz="2000" b="1" baseline="-25000">
                <a:latin typeface="Franklin Gothic Book" pitchFamily="34" charset="0"/>
              </a:rPr>
              <a:t>3</a:t>
            </a:r>
            <a:r>
              <a:rPr lang="en-US" sz="2000" b="1">
                <a:latin typeface="Franklin Gothic Book" pitchFamily="34" charset="0"/>
              </a:rPr>
              <a:t>,</a:t>
            </a:r>
            <a:endParaRPr lang="ru-RU" sz="2000" b="1">
              <a:latin typeface="Franklin Gothic Book" pitchFamily="34" charset="0"/>
            </a:endParaRP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5867400" y="5715000"/>
            <a:ext cx="2160588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baseline="-25000">
                <a:latin typeface="Franklin Gothic Book" pitchFamily="34" charset="0"/>
              </a:rPr>
              <a:t>+2    -4         +3 -4</a:t>
            </a:r>
          </a:p>
          <a:p>
            <a:pPr>
              <a:spcBef>
                <a:spcPct val="50000"/>
              </a:spcBef>
            </a:pPr>
            <a:r>
              <a:rPr lang="en-US" sz="2000" b="1">
                <a:latin typeface="Franklin Gothic Book" pitchFamily="34" charset="0"/>
              </a:rPr>
              <a:t>Mg</a:t>
            </a:r>
            <a:r>
              <a:rPr lang="en-US" sz="2000" b="1" baseline="-25000">
                <a:latin typeface="Franklin Gothic Book" pitchFamily="34" charset="0"/>
              </a:rPr>
              <a:t>2</a:t>
            </a:r>
            <a:r>
              <a:rPr lang="en-US" sz="2000" b="1">
                <a:latin typeface="Franklin Gothic Book" pitchFamily="34" charset="0"/>
              </a:rPr>
              <a:t>Si,  Al</a:t>
            </a:r>
            <a:r>
              <a:rPr lang="en-US" sz="2000" b="1" baseline="-25000">
                <a:latin typeface="Franklin Gothic Book" pitchFamily="34" charset="0"/>
              </a:rPr>
              <a:t>4</a:t>
            </a:r>
            <a:r>
              <a:rPr lang="en-US" sz="2000" b="1">
                <a:latin typeface="Franklin Gothic Book" pitchFamily="34" charset="0"/>
              </a:rPr>
              <a:t>Si</a:t>
            </a:r>
            <a:r>
              <a:rPr lang="en-US" sz="2000" b="1" baseline="-25000">
                <a:latin typeface="Franklin Gothic Book" pitchFamily="34" charset="0"/>
              </a:rPr>
              <a:t>3.</a:t>
            </a:r>
            <a:endParaRPr lang="ru-RU" sz="2000" b="1">
              <a:latin typeface="Franklin Gothic Book" pitchFamily="34" charset="0"/>
            </a:endParaRPr>
          </a:p>
        </p:txBody>
      </p:sp>
      <p:sp>
        <p:nvSpPr>
          <p:cNvPr id="18" name="Управляющая кнопка: в конец 17">
            <a:hlinkClick r:id="" action="ppaction://hlinkshowjump?jump=lastslide" highlightClick="1"/>
          </p:cNvPr>
          <p:cNvSpPr/>
          <p:nvPr/>
        </p:nvSpPr>
        <p:spPr>
          <a:xfrm>
            <a:off x="8358214" y="6286520"/>
            <a:ext cx="428628" cy="35719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6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6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614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8" dur="500"/>
                                        <p:tgtEl>
                                          <p:spTgt spid="614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500"/>
                                        <p:tgtEl>
                                          <p:spTgt spid="614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5" dur="500"/>
                                        <p:tgtEl>
                                          <p:spTgt spid="614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500"/>
                                        <p:tgtEl>
                                          <p:spTgt spid="614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614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5" dur="500"/>
                                        <p:tgtEl>
                                          <p:spTgt spid="614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0" dur="500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5" dur="5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0" dur="500"/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5" dur="500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0" dur="500"/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5" dur="500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0" dur="500"/>
                                        <p:tgtEl>
                                          <p:spTgt spid="6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5" dur="500"/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0" dur="500"/>
                                        <p:tgtEl>
                                          <p:spTgt spid="6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5" dur="500"/>
                                        <p:tgtEl>
                                          <p:spTgt spid="6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0" dur="500"/>
                                        <p:tgtEl>
                                          <p:spTgt spid="6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5" dur="500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0" dur="500"/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5" dur="500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0" dur="500"/>
                                        <p:tgtEl>
                                          <p:spTgt spid="6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5" dur="500"/>
                                        <p:tgtEl>
                                          <p:spTgt spid="6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  <p:bldP spid="61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6338902" cy="4724400"/>
          </a:xfrm>
        </p:spPr>
        <p:txBody>
          <a:bodyPr/>
          <a:lstStyle/>
          <a:p>
            <a:r>
              <a:rPr lang="ru-RU" sz="7200" dirty="0" smtClean="0"/>
              <a:t>§ 17, упр. 1, по желанию упр. 2 </a:t>
            </a:r>
          </a:p>
          <a:p>
            <a:r>
              <a:rPr lang="ru-RU" sz="7200" dirty="0" smtClean="0"/>
              <a:t>*-упр. 5</a:t>
            </a:r>
            <a:endParaRPr lang="ru-RU" sz="7200" dirty="0"/>
          </a:p>
        </p:txBody>
      </p:sp>
      <p:pic>
        <p:nvPicPr>
          <p:cNvPr id="34818" name="Picture 2" descr="C:\Program Files\Microsoft Office\MEDIA\CAGCAT10\j0234131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500826" y="2714620"/>
            <a:ext cx="1952531" cy="2076261"/>
          </a:xfrm>
          <a:prstGeom prst="rect">
            <a:avLst/>
          </a:prstGeom>
          <a:noFill/>
        </p:spPr>
      </p:pic>
      <p:grpSp>
        <p:nvGrpSpPr>
          <p:cNvPr id="34819" name="Group 3"/>
          <p:cNvGrpSpPr>
            <a:grpSpLocks/>
          </p:cNvGrpSpPr>
          <p:nvPr/>
        </p:nvGrpSpPr>
        <p:grpSpPr bwMode="auto">
          <a:xfrm>
            <a:off x="0" y="2500306"/>
            <a:ext cx="4495800" cy="4514850"/>
            <a:chOff x="1824" y="633"/>
            <a:chExt cx="2834" cy="2849"/>
          </a:xfrm>
        </p:grpSpPr>
        <p:sp>
          <p:nvSpPr>
            <p:cNvPr id="34820" name="Puzzle3"/>
            <p:cNvSpPr>
              <a:spLocks noEditPoints="1" noChangeArrowheads="1"/>
            </p:cNvSpPr>
            <p:nvPr/>
          </p:nvSpPr>
          <p:spPr bwMode="auto">
            <a:xfrm>
              <a:off x="3204" y="633"/>
              <a:ext cx="1114" cy="1514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BE7D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821" name="Puzzle2"/>
            <p:cNvSpPr>
              <a:spLocks noEditPoints="1" noChangeArrowheads="1"/>
            </p:cNvSpPr>
            <p:nvPr/>
          </p:nvSpPr>
          <p:spPr bwMode="auto">
            <a:xfrm>
              <a:off x="2880" y="1736"/>
              <a:ext cx="1778" cy="1379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FFCC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822" name="Puzzle4"/>
            <p:cNvSpPr>
              <a:spLocks noEditPoints="1" noChangeArrowheads="1"/>
            </p:cNvSpPr>
            <p:nvPr/>
          </p:nvSpPr>
          <p:spPr bwMode="auto">
            <a:xfrm>
              <a:off x="2192" y="1719"/>
              <a:ext cx="1072" cy="1763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D8EBB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823" name="Puzzle1"/>
            <p:cNvSpPr>
              <a:spLocks noEditPoints="1" noChangeArrowheads="1"/>
            </p:cNvSpPr>
            <p:nvPr/>
          </p:nvSpPr>
          <p:spPr bwMode="auto">
            <a:xfrm>
              <a:off x="1824" y="1091"/>
              <a:ext cx="1800" cy="1051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CCC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4824" name="Group 8"/>
          <p:cNvGrpSpPr>
            <a:grpSpLocks/>
          </p:cNvGrpSpPr>
          <p:nvPr/>
        </p:nvGrpSpPr>
        <p:grpSpPr bwMode="auto">
          <a:xfrm>
            <a:off x="0" y="-571528"/>
            <a:ext cx="4495800" cy="4514850"/>
            <a:chOff x="1824" y="633"/>
            <a:chExt cx="2834" cy="2849"/>
          </a:xfrm>
        </p:grpSpPr>
        <p:sp>
          <p:nvSpPr>
            <p:cNvPr id="34825" name="Puzzle3"/>
            <p:cNvSpPr>
              <a:spLocks noEditPoints="1" noChangeArrowheads="1"/>
            </p:cNvSpPr>
            <p:nvPr/>
          </p:nvSpPr>
          <p:spPr bwMode="auto">
            <a:xfrm>
              <a:off x="3204" y="633"/>
              <a:ext cx="1114" cy="1514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BE7D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826" name="Puzzle2"/>
            <p:cNvSpPr>
              <a:spLocks noEditPoints="1" noChangeArrowheads="1"/>
            </p:cNvSpPr>
            <p:nvPr/>
          </p:nvSpPr>
          <p:spPr bwMode="auto">
            <a:xfrm>
              <a:off x="2880" y="1736"/>
              <a:ext cx="1778" cy="1379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FFCC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827" name="Puzzle4"/>
            <p:cNvSpPr>
              <a:spLocks noEditPoints="1" noChangeArrowheads="1"/>
            </p:cNvSpPr>
            <p:nvPr/>
          </p:nvSpPr>
          <p:spPr bwMode="auto">
            <a:xfrm>
              <a:off x="2192" y="1719"/>
              <a:ext cx="1072" cy="1763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D8EBB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828" name="Puzzle1"/>
            <p:cNvSpPr>
              <a:spLocks noEditPoints="1" noChangeArrowheads="1"/>
            </p:cNvSpPr>
            <p:nvPr/>
          </p:nvSpPr>
          <p:spPr bwMode="auto">
            <a:xfrm>
              <a:off x="1824" y="1091"/>
              <a:ext cx="1800" cy="1051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CCC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4829" name="Group 13"/>
          <p:cNvGrpSpPr>
            <a:grpSpLocks/>
          </p:cNvGrpSpPr>
          <p:nvPr/>
        </p:nvGrpSpPr>
        <p:grpSpPr bwMode="auto">
          <a:xfrm>
            <a:off x="3286116" y="-571528"/>
            <a:ext cx="4495800" cy="4514850"/>
            <a:chOff x="1824" y="633"/>
            <a:chExt cx="2834" cy="2849"/>
          </a:xfrm>
        </p:grpSpPr>
        <p:sp>
          <p:nvSpPr>
            <p:cNvPr id="34830" name="Puzzle3"/>
            <p:cNvSpPr>
              <a:spLocks noEditPoints="1" noChangeArrowheads="1"/>
            </p:cNvSpPr>
            <p:nvPr/>
          </p:nvSpPr>
          <p:spPr bwMode="auto">
            <a:xfrm>
              <a:off x="3204" y="633"/>
              <a:ext cx="1114" cy="1514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BE7D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831" name="Puzzle2"/>
            <p:cNvSpPr>
              <a:spLocks noEditPoints="1" noChangeArrowheads="1"/>
            </p:cNvSpPr>
            <p:nvPr/>
          </p:nvSpPr>
          <p:spPr bwMode="auto">
            <a:xfrm>
              <a:off x="2880" y="1736"/>
              <a:ext cx="1778" cy="1379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FFCC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832" name="Puzzle4"/>
            <p:cNvSpPr>
              <a:spLocks noEditPoints="1" noChangeArrowheads="1"/>
            </p:cNvSpPr>
            <p:nvPr/>
          </p:nvSpPr>
          <p:spPr bwMode="auto">
            <a:xfrm>
              <a:off x="2192" y="1719"/>
              <a:ext cx="1072" cy="1763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D8EBB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833" name="Puzzle1"/>
            <p:cNvSpPr>
              <a:spLocks noEditPoints="1" noChangeArrowheads="1"/>
            </p:cNvSpPr>
            <p:nvPr/>
          </p:nvSpPr>
          <p:spPr bwMode="auto">
            <a:xfrm>
              <a:off x="1824" y="1091"/>
              <a:ext cx="1800" cy="1051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CCC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4834" name="Group 18"/>
          <p:cNvGrpSpPr>
            <a:grpSpLocks/>
          </p:cNvGrpSpPr>
          <p:nvPr/>
        </p:nvGrpSpPr>
        <p:grpSpPr bwMode="auto">
          <a:xfrm>
            <a:off x="3286116" y="2500306"/>
            <a:ext cx="4495800" cy="4514850"/>
            <a:chOff x="1824" y="633"/>
            <a:chExt cx="2834" cy="2849"/>
          </a:xfrm>
        </p:grpSpPr>
        <p:sp>
          <p:nvSpPr>
            <p:cNvPr id="34835" name="Puzzle3"/>
            <p:cNvSpPr>
              <a:spLocks noEditPoints="1" noChangeArrowheads="1"/>
            </p:cNvSpPr>
            <p:nvPr/>
          </p:nvSpPr>
          <p:spPr bwMode="auto">
            <a:xfrm>
              <a:off x="3204" y="633"/>
              <a:ext cx="1114" cy="1514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BE7D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836" name="Puzzle2"/>
            <p:cNvSpPr>
              <a:spLocks noEditPoints="1" noChangeArrowheads="1"/>
            </p:cNvSpPr>
            <p:nvPr/>
          </p:nvSpPr>
          <p:spPr bwMode="auto">
            <a:xfrm>
              <a:off x="2880" y="1736"/>
              <a:ext cx="1778" cy="1379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FFCC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837" name="Puzzle4"/>
            <p:cNvSpPr>
              <a:spLocks noEditPoints="1" noChangeArrowheads="1"/>
            </p:cNvSpPr>
            <p:nvPr/>
          </p:nvSpPr>
          <p:spPr bwMode="auto">
            <a:xfrm>
              <a:off x="2192" y="1719"/>
              <a:ext cx="1072" cy="1763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D8EBB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838" name="Puzzle1"/>
            <p:cNvSpPr>
              <a:spLocks noEditPoints="1" noChangeArrowheads="1"/>
            </p:cNvSpPr>
            <p:nvPr/>
          </p:nvSpPr>
          <p:spPr bwMode="auto">
            <a:xfrm>
              <a:off x="1824" y="1091"/>
              <a:ext cx="1800" cy="1051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CCC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2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" dur="1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E6B1"/>
                                      </p:to>
                                    </p:animClr>
                                    <p:animClr clrSpc="rgb">
                                      <p:cBhvr>
                                        <p:cTn id="24" dur="1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E6B1"/>
                                      </p:to>
                                    </p:animClr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узел 7"/>
          <p:cNvSpPr/>
          <p:nvPr/>
        </p:nvSpPr>
        <p:spPr>
          <a:xfrm>
            <a:off x="7929586" y="3786190"/>
            <a:ext cx="785818" cy="78581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115254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Что вы знаете о химическом элементе?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0400" b="1" baseline="-25000" dirty="0" smtClean="0">
                <a:solidFill>
                  <a:schemeClr val="accent1">
                    <a:lumMod val="50000"/>
                  </a:schemeClr>
                </a:solidFill>
              </a:rPr>
              <a:t>Магний</a:t>
            </a:r>
            <a:r>
              <a:rPr lang="ru-RU" sz="9600" b="1" baseline="-25000" dirty="0" smtClean="0">
                <a:solidFill>
                  <a:srgbClr val="C00000"/>
                </a:solidFill>
              </a:rPr>
              <a:t>   </a:t>
            </a:r>
            <a:r>
              <a:rPr lang="en-US" sz="9600" b="1" baseline="-25000" dirty="0" smtClean="0">
                <a:solidFill>
                  <a:srgbClr val="C00000"/>
                </a:solidFill>
              </a:rPr>
              <a:t>12 </a:t>
            </a:r>
            <a:r>
              <a:rPr lang="en-US" sz="9600" b="1" dirty="0" smtClean="0">
                <a:solidFill>
                  <a:srgbClr val="C00000"/>
                </a:solidFill>
              </a:rPr>
              <a:t>Mg  </a:t>
            </a:r>
            <a:endParaRPr lang="ru-RU" sz="9600" b="1" dirty="0" smtClean="0">
              <a:solidFill>
                <a:srgbClr val="C0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9600" b="1" dirty="0" smtClean="0">
                <a:solidFill>
                  <a:srgbClr val="C00000"/>
                </a:solidFill>
              </a:rPr>
              <a:t>            </a:t>
            </a:r>
            <a:r>
              <a:rPr lang="ru-RU" sz="9600" b="1" dirty="0" smtClean="0">
                <a:solidFill>
                  <a:srgbClr val="C00000"/>
                </a:solidFill>
              </a:rPr>
              <a:t>           </a:t>
            </a:r>
            <a:r>
              <a:rPr lang="en-US" sz="6000" b="1" dirty="0" smtClean="0">
                <a:solidFill>
                  <a:srgbClr val="C00000"/>
                </a:solidFill>
              </a:rPr>
              <a:t>2 8 2 </a:t>
            </a:r>
            <a:endParaRPr lang="ru-RU" sz="6000" b="1" dirty="0" smtClean="0">
              <a:solidFill>
                <a:srgbClr val="C0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000" b="1" dirty="0" smtClean="0">
                <a:solidFill>
                  <a:srgbClr val="C00000"/>
                </a:solidFill>
              </a:rPr>
              <a:t>    </a:t>
            </a:r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</a:rPr>
              <a:t>металл, легко отдаёт 2е</a:t>
            </a:r>
            <a:endParaRPr lang="ru-RU" sz="9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Арка 4"/>
          <p:cNvSpPr/>
          <p:nvPr/>
        </p:nvSpPr>
        <p:spPr>
          <a:xfrm rot="6166653">
            <a:off x="6078538" y="2595563"/>
            <a:ext cx="1785937" cy="706437"/>
          </a:xfrm>
          <a:prstGeom prst="blockArc">
            <a:avLst>
              <a:gd name="adj1" fmla="val 10884949"/>
              <a:gd name="adj2" fmla="val 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Арка 5"/>
          <p:cNvSpPr/>
          <p:nvPr/>
        </p:nvSpPr>
        <p:spPr>
          <a:xfrm rot="5957177">
            <a:off x="6796882" y="2605881"/>
            <a:ext cx="1830388" cy="708025"/>
          </a:xfrm>
          <a:prstGeom prst="blockArc">
            <a:avLst>
              <a:gd name="adj1" fmla="val 10884949"/>
              <a:gd name="adj2" fmla="val 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Арка 6"/>
          <p:cNvSpPr/>
          <p:nvPr/>
        </p:nvSpPr>
        <p:spPr>
          <a:xfrm rot="5649331">
            <a:off x="7443788" y="2574925"/>
            <a:ext cx="1808162" cy="706438"/>
          </a:xfrm>
          <a:prstGeom prst="blockArc">
            <a:avLst>
              <a:gd name="adj1" fmla="val 10884949"/>
              <a:gd name="adj2" fmla="val 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узел 5"/>
          <p:cNvSpPr/>
          <p:nvPr/>
        </p:nvSpPr>
        <p:spPr>
          <a:xfrm>
            <a:off x="4857752" y="3786190"/>
            <a:ext cx="1000132" cy="1143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Что вы знаете о химическом элементе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Азот     </a:t>
            </a:r>
            <a:r>
              <a:rPr lang="en-US" sz="9600" b="1" baseline="-25000" dirty="0" smtClean="0">
                <a:solidFill>
                  <a:srgbClr val="00642D"/>
                </a:solidFill>
              </a:rPr>
              <a:t>7</a:t>
            </a:r>
            <a:r>
              <a:rPr lang="en-US" sz="9600" b="1" dirty="0" smtClean="0">
                <a:solidFill>
                  <a:srgbClr val="00642D"/>
                </a:solidFill>
              </a:rPr>
              <a:t>N</a:t>
            </a:r>
            <a:endParaRPr lang="ru-RU" sz="9600" b="1" dirty="0" smtClean="0">
              <a:solidFill>
                <a:srgbClr val="00642D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9600" b="1" dirty="0" smtClean="0">
                <a:solidFill>
                  <a:srgbClr val="00642D"/>
                </a:solidFill>
              </a:rPr>
              <a:t>             </a:t>
            </a:r>
            <a:r>
              <a:rPr lang="ru-RU" sz="6000" b="1" dirty="0" smtClean="0">
                <a:solidFill>
                  <a:srgbClr val="00642D"/>
                </a:solidFill>
              </a:rPr>
              <a:t>2  5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6000" b="1" dirty="0" smtClean="0">
                <a:solidFill>
                  <a:srgbClr val="00642D"/>
                </a:solidFill>
              </a:rPr>
              <a:t>Неметалл, принимает 3е</a:t>
            </a:r>
            <a:endParaRPr lang="ru-RU" sz="9600" b="1" dirty="0" smtClean="0">
              <a:solidFill>
                <a:srgbClr val="00642D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5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Арка 3"/>
          <p:cNvSpPr/>
          <p:nvPr/>
        </p:nvSpPr>
        <p:spPr>
          <a:xfrm rot="5400000">
            <a:off x="4318794" y="2396331"/>
            <a:ext cx="1785938" cy="708025"/>
          </a:xfrm>
          <a:prstGeom prst="blockArc">
            <a:avLst>
              <a:gd name="adj1" fmla="val 10884949"/>
              <a:gd name="adj2" fmla="val 0"/>
              <a:gd name="adj3" fmla="val 25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Арка 4"/>
          <p:cNvSpPr/>
          <p:nvPr/>
        </p:nvSpPr>
        <p:spPr>
          <a:xfrm rot="5400000">
            <a:off x="3747294" y="2396331"/>
            <a:ext cx="1785938" cy="708025"/>
          </a:xfrm>
          <a:prstGeom prst="blockArc">
            <a:avLst>
              <a:gd name="adj1" fmla="val 10884949"/>
              <a:gd name="adj2" fmla="val 0"/>
              <a:gd name="adj3" fmla="val 25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27088" y="1916113"/>
            <a:ext cx="3313112" cy="2952750"/>
            <a:chOff x="521" y="1207"/>
            <a:chExt cx="2087" cy="1860"/>
          </a:xfrm>
        </p:grpSpPr>
        <p:sp>
          <p:nvSpPr>
            <p:cNvPr id="125955" name="Oval 3"/>
            <p:cNvSpPr>
              <a:spLocks noChangeArrowheads="1"/>
            </p:cNvSpPr>
            <p:nvPr/>
          </p:nvSpPr>
          <p:spPr bwMode="auto">
            <a:xfrm>
              <a:off x="521" y="1207"/>
              <a:ext cx="2087" cy="186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5956" name="Oval 4"/>
            <p:cNvSpPr>
              <a:spLocks noChangeArrowheads="1"/>
            </p:cNvSpPr>
            <p:nvPr/>
          </p:nvSpPr>
          <p:spPr bwMode="auto">
            <a:xfrm>
              <a:off x="884" y="1480"/>
              <a:ext cx="1361" cy="126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5957" name="Oval 5"/>
            <p:cNvSpPr>
              <a:spLocks noChangeArrowheads="1"/>
            </p:cNvSpPr>
            <p:nvPr/>
          </p:nvSpPr>
          <p:spPr bwMode="auto">
            <a:xfrm>
              <a:off x="1111" y="1706"/>
              <a:ext cx="907" cy="81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383" name="Oval 6"/>
            <p:cNvSpPr>
              <a:spLocks noChangeArrowheads="1"/>
            </p:cNvSpPr>
            <p:nvPr/>
          </p:nvSpPr>
          <p:spPr bwMode="auto">
            <a:xfrm>
              <a:off x="1338" y="1888"/>
              <a:ext cx="453" cy="453"/>
            </a:xfrm>
            <a:prstGeom prst="ellipse">
              <a:avLst/>
            </a:prstGeom>
            <a:gradFill rotWithShape="1">
              <a:gsLst>
                <a:gs pos="0">
                  <a:srgbClr val="760000"/>
                </a:gs>
                <a:gs pos="100000">
                  <a:srgbClr val="FF00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Franklin Gothic Book" pitchFamily="34" charset="0"/>
              </a:endParaRPr>
            </a:p>
          </p:txBody>
        </p:sp>
        <p:grpSp>
          <p:nvGrpSpPr>
            <p:cNvPr id="13384" name="Group 7"/>
            <p:cNvGrpSpPr>
              <a:grpSpLocks/>
            </p:cNvGrpSpPr>
            <p:nvPr/>
          </p:nvGrpSpPr>
          <p:grpSpPr bwMode="auto">
            <a:xfrm>
              <a:off x="1564" y="2114"/>
              <a:ext cx="181" cy="182"/>
              <a:chOff x="3243" y="3430"/>
              <a:chExt cx="181" cy="182"/>
            </a:xfrm>
          </p:grpSpPr>
          <p:sp>
            <p:nvSpPr>
              <p:cNvPr id="13385" name="Line 8"/>
              <p:cNvSpPr>
                <a:spLocks noChangeShapeType="1"/>
              </p:cNvSpPr>
              <p:nvPr/>
            </p:nvSpPr>
            <p:spPr bwMode="auto">
              <a:xfrm>
                <a:off x="3334" y="3430"/>
                <a:ext cx="0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86" name="Line 9"/>
              <p:cNvSpPr>
                <a:spLocks noChangeShapeType="1"/>
              </p:cNvSpPr>
              <p:nvPr/>
            </p:nvSpPr>
            <p:spPr bwMode="auto">
              <a:xfrm>
                <a:off x="3243" y="3521"/>
                <a:ext cx="18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5867400" y="2349500"/>
            <a:ext cx="2376488" cy="2233613"/>
            <a:chOff x="3696" y="890"/>
            <a:chExt cx="1497" cy="1407"/>
          </a:xfrm>
        </p:grpSpPr>
        <p:sp>
          <p:nvSpPr>
            <p:cNvPr id="125963" name="Oval 11"/>
            <p:cNvSpPr>
              <a:spLocks noChangeArrowheads="1"/>
            </p:cNvSpPr>
            <p:nvPr/>
          </p:nvSpPr>
          <p:spPr bwMode="auto">
            <a:xfrm>
              <a:off x="3696" y="890"/>
              <a:ext cx="1497" cy="140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5964" name="Oval 12"/>
            <p:cNvSpPr>
              <a:spLocks noChangeArrowheads="1"/>
            </p:cNvSpPr>
            <p:nvPr/>
          </p:nvSpPr>
          <p:spPr bwMode="auto">
            <a:xfrm>
              <a:off x="3969" y="1163"/>
              <a:ext cx="907" cy="81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376" name="Oval 13"/>
            <p:cNvSpPr>
              <a:spLocks noChangeArrowheads="1"/>
            </p:cNvSpPr>
            <p:nvPr/>
          </p:nvSpPr>
          <p:spPr bwMode="auto">
            <a:xfrm>
              <a:off x="4196" y="1345"/>
              <a:ext cx="453" cy="453"/>
            </a:xfrm>
            <a:prstGeom prst="ellipse">
              <a:avLst/>
            </a:prstGeom>
            <a:gradFill rotWithShape="1">
              <a:gsLst>
                <a:gs pos="0">
                  <a:srgbClr val="760000"/>
                </a:gs>
                <a:gs pos="100000">
                  <a:srgbClr val="FF00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Franklin Gothic Book" pitchFamily="34" charset="0"/>
              </a:endParaRPr>
            </a:p>
          </p:txBody>
        </p:sp>
        <p:grpSp>
          <p:nvGrpSpPr>
            <p:cNvPr id="13377" name="Group 14"/>
            <p:cNvGrpSpPr>
              <a:grpSpLocks/>
            </p:cNvGrpSpPr>
            <p:nvPr/>
          </p:nvGrpSpPr>
          <p:grpSpPr bwMode="auto">
            <a:xfrm>
              <a:off x="4423" y="1570"/>
              <a:ext cx="181" cy="182"/>
              <a:chOff x="3243" y="3430"/>
              <a:chExt cx="181" cy="182"/>
            </a:xfrm>
          </p:grpSpPr>
          <p:sp>
            <p:nvSpPr>
              <p:cNvPr id="13378" name="Line 15"/>
              <p:cNvSpPr>
                <a:spLocks noChangeShapeType="1"/>
              </p:cNvSpPr>
              <p:nvPr/>
            </p:nvSpPr>
            <p:spPr bwMode="auto">
              <a:xfrm>
                <a:off x="3334" y="3430"/>
                <a:ext cx="0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79" name="Line 16"/>
              <p:cNvSpPr>
                <a:spLocks noChangeShapeType="1"/>
              </p:cNvSpPr>
              <p:nvPr/>
            </p:nvSpPr>
            <p:spPr bwMode="auto">
              <a:xfrm>
                <a:off x="3243" y="3521"/>
                <a:ext cx="18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25969" name="AutoShape 17"/>
          <p:cNvSpPr>
            <a:spLocks/>
          </p:cNvSpPr>
          <p:nvPr/>
        </p:nvSpPr>
        <p:spPr bwMode="auto">
          <a:xfrm>
            <a:off x="468313" y="1125538"/>
            <a:ext cx="358775" cy="4464050"/>
          </a:xfrm>
          <a:prstGeom prst="leftBracket">
            <a:avLst>
              <a:gd name="adj" fmla="val 103687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25970" name="AutoShape 18"/>
          <p:cNvSpPr>
            <a:spLocks/>
          </p:cNvSpPr>
          <p:nvPr/>
        </p:nvSpPr>
        <p:spPr bwMode="auto">
          <a:xfrm>
            <a:off x="4427538" y="1125538"/>
            <a:ext cx="360362" cy="4464050"/>
          </a:xfrm>
          <a:prstGeom prst="rightBracket">
            <a:avLst>
              <a:gd name="adj" fmla="val 103231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3348038" y="3789363"/>
            <a:ext cx="936625" cy="935037"/>
            <a:chOff x="2335" y="2114"/>
            <a:chExt cx="590" cy="589"/>
          </a:xfrm>
        </p:grpSpPr>
        <p:sp>
          <p:nvSpPr>
            <p:cNvPr id="13372" name="Oval 21"/>
            <p:cNvSpPr>
              <a:spLocks noChangeArrowheads="1"/>
            </p:cNvSpPr>
            <p:nvPr/>
          </p:nvSpPr>
          <p:spPr bwMode="auto">
            <a:xfrm>
              <a:off x="2335" y="2114"/>
              <a:ext cx="590" cy="589"/>
            </a:xfrm>
            <a:prstGeom prst="ellipse">
              <a:avLst/>
            </a:prstGeom>
            <a:gradFill rotWithShape="1">
              <a:gsLst>
                <a:gs pos="0">
                  <a:srgbClr val="007600"/>
                </a:gs>
                <a:gs pos="100000">
                  <a:srgbClr val="00FF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Franklin Gothic Book" pitchFamily="34" charset="0"/>
              </a:endParaRPr>
            </a:p>
          </p:txBody>
        </p:sp>
        <p:sp>
          <p:nvSpPr>
            <p:cNvPr id="13373" name="Line 22"/>
            <p:cNvSpPr>
              <a:spLocks noChangeShapeType="1"/>
            </p:cNvSpPr>
            <p:nvPr/>
          </p:nvSpPr>
          <p:spPr bwMode="auto">
            <a:xfrm>
              <a:off x="2653" y="2614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3059113" y="1557338"/>
            <a:ext cx="936625" cy="935037"/>
            <a:chOff x="1610" y="845"/>
            <a:chExt cx="590" cy="589"/>
          </a:xfrm>
        </p:grpSpPr>
        <p:sp>
          <p:nvSpPr>
            <p:cNvPr id="13370" name="Oval 24"/>
            <p:cNvSpPr>
              <a:spLocks noChangeArrowheads="1"/>
            </p:cNvSpPr>
            <p:nvPr/>
          </p:nvSpPr>
          <p:spPr bwMode="auto">
            <a:xfrm>
              <a:off x="1610" y="845"/>
              <a:ext cx="590" cy="589"/>
            </a:xfrm>
            <a:prstGeom prst="ellipse">
              <a:avLst/>
            </a:prstGeom>
            <a:gradFill rotWithShape="1">
              <a:gsLst>
                <a:gs pos="0">
                  <a:srgbClr val="007600"/>
                </a:gs>
                <a:gs pos="100000">
                  <a:srgbClr val="00FF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Franklin Gothic Book" pitchFamily="34" charset="0"/>
              </a:endParaRPr>
            </a:p>
          </p:txBody>
        </p:sp>
        <p:sp>
          <p:nvSpPr>
            <p:cNvPr id="13371" name="Line 25"/>
            <p:cNvSpPr>
              <a:spLocks noChangeShapeType="1"/>
            </p:cNvSpPr>
            <p:nvPr/>
          </p:nvSpPr>
          <p:spPr bwMode="auto">
            <a:xfrm>
              <a:off x="1973" y="1298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978" name="WordArt 26" descr="Белый мрамор"/>
          <p:cNvSpPr>
            <a:spLocks noChangeArrowheads="1" noChangeShapeType="1" noTextEdit="1"/>
          </p:cNvSpPr>
          <p:nvPr/>
        </p:nvSpPr>
        <p:spPr bwMode="auto">
          <a:xfrm>
            <a:off x="971550" y="5445125"/>
            <a:ext cx="1368425" cy="1196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Mg</a:t>
            </a:r>
            <a:endParaRPr lang="ru-RU" sz="3600" kern="10">
              <a:ln w="9525"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Arial"/>
              <a:cs typeface="Arial"/>
            </a:endParaRPr>
          </a:p>
        </p:txBody>
      </p:sp>
      <p:sp>
        <p:nvSpPr>
          <p:cNvPr id="125979" name="WordArt 27" descr="Белый мрамор"/>
          <p:cNvSpPr>
            <a:spLocks noChangeArrowheads="1" noChangeShapeType="1" noTextEdit="1"/>
          </p:cNvSpPr>
          <p:nvPr/>
        </p:nvSpPr>
        <p:spPr bwMode="auto">
          <a:xfrm>
            <a:off x="4643438" y="692150"/>
            <a:ext cx="576262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+2</a:t>
            </a:r>
          </a:p>
        </p:txBody>
      </p:sp>
      <p:sp>
        <p:nvSpPr>
          <p:cNvPr id="125980" name="WordArt 28" descr="Белый мрамор"/>
          <p:cNvSpPr>
            <a:spLocks noChangeArrowheads="1" noChangeShapeType="1" noTextEdit="1"/>
          </p:cNvSpPr>
          <p:nvPr/>
        </p:nvSpPr>
        <p:spPr bwMode="auto">
          <a:xfrm>
            <a:off x="7308850" y="5445125"/>
            <a:ext cx="576263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N</a:t>
            </a:r>
            <a:endParaRPr lang="ru-RU" sz="3600" kern="10">
              <a:ln w="9525"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Arial"/>
              <a:cs typeface="Arial"/>
            </a:endParaRPr>
          </a:p>
        </p:txBody>
      </p:sp>
      <p:grpSp>
        <p:nvGrpSpPr>
          <p:cNvPr id="8" name="Group 29"/>
          <p:cNvGrpSpPr>
            <a:grpSpLocks/>
          </p:cNvGrpSpPr>
          <p:nvPr/>
        </p:nvGrpSpPr>
        <p:grpSpPr bwMode="auto">
          <a:xfrm>
            <a:off x="6156325" y="0"/>
            <a:ext cx="936625" cy="935038"/>
            <a:chOff x="4059" y="3249"/>
            <a:chExt cx="590" cy="589"/>
          </a:xfrm>
        </p:grpSpPr>
        <p:grpSp>
          <p:nvGrpSpPr>
            <p:cNvPr id="13366" name="Group 30"/>
            <p:cNvGrpSpPr>
              <a:grpSpLocks/>
            </p:cNvGrpSpPr>
            <p:nvPr/>
          </p:nvGrpSpPr>
          <p:grpSpPr bwMode="auto">
            <a:xfrm>
              <a:off x="4059" y="3249"/>
              <a:ext cx="590" cy="589"/>
              <a:chOff x="4785" y="3566"/>
              <a:chExt cx="590" cy="589"/>
            </a:xfrm>
          </p:grpSpPr>
          <p:sp>
            <p:nvSpPr>
              <p:cNvPr id="13368" name="Oval 31"/>
              <p:cNvSpPr>
                <a:spLocks noChangeArrowheads="1"/>
              </p:cNvSpPr>
              <p:nvPr/>
            </p:nvSpPr>
            <p:spPr bwMode="auto">
              <a:xfrm>
                <a:off x="4785" y="3566"/>
                <a:ext cx="590" cy="589"/>
              </a:xfrm>
              <a:prstGeom prst="ellipse">
                <a:avLst/>
              </a:prstGeom>
              <a:gradFill rotWithShape="1">
                <a:gsLst>
                  <a:gs pos="0">
                    <a:srgbClr val="007600"/>
                  </a:gs>
                  <a:gs pos="100000">
                    <a:srgbClr val="00FF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13369" name="Line 32"/>
              <p:cNvSpPr>
                <a:spLocks noChangeShapeType="1"/>
              </p:cNvSpPr>
              <p:nvPr/>
            </p:nvSpPr>
            <p:spPr bwMode="auto">
              <a:xfrm>
                <a:off x="5148" y="4020"/>
                <a:ext cx="136" cy="0"/>
              </a:xfrm>
              <a:prstGeom prst="line">
                <a:avLst/>
              </a:prstGeom>
              <a:noFill/>
              <a:ln w="2857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367" name="Line 33"/>
            <p:cNvSpPr>
              <a:spLocks noChangeShapeType="1"/>
            </p:cNvSpPr>
            <p:nvPr/>
          </p:nvSpPr>
          <p:spPr bwMode="auto">
            <a:xfrm>
              <a:off x="4422" y="3702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" name="Group 34"/>
          <p:cNvGrpSpPr>
            <a:grpSpLocks/>
          </p:cNvGrpSpPr>
          <p:nvPr/>
        </p:nvGrpSpPr>
        <p:grpSpPr bwMode="auto">
          <a:xfrm>
            <a:off x="7380288" y="1916113"/>
            <a:ext cx="936625" cy="935037"/>
            <a:chOff x="4059" y="3249"/>
            <a:chExt cx="590" cy="589"/>
          </a:xfrm>
        </p:grpSpPr>
        <p:grpSp>
          <p:nvGrpSpPr>
            <p:cNvPr id="13362" name="Group 35"/>
            <p:cNvGrpSpPr>
              <a:grpSpLocks/>
            </p:cNvGrpSpPr>
            <p:nvPr/>
          </p:nvGrpSpPr>
          <p:grpSpPr bwMode="auto">
            <a:xfrm>
              <a:off x="4059" y="3249"/>
              <a:ext cx="590" cy="589"/>
              <a:chOff x="4785" y="3566"/>
              <a:chExt cx="590" cy="589"/>
            </a:xfrm>
          </p:grpSpPr>
          <p:sp>
            <p:nvSpPr>
              <p:cNvPr id="13364" name="Oval 36"/>
              <p:cNvSpPr>
                <a:spLocks noChangeArrowheads="1"/>
              </p:cNvSpPr>
              <p:nvPr/>
            </p:nvSpPr>
            <p:spPr bwMode="auto">
              <a:xfrm>
                <a:off x="4785" y="3566"/>
                <a:ext cx="590" cy="589"/>
              </a:xfrm>
              <a:prstGeom prst="ellipse">
                <a:avLst/>
              </a:prstGeom>
              <a:gradFill rotWithShape="1">
                <a:gsLst>
                  <a:gs pos="0">
                    <a:srgbClr val="007600"/>
                  </a:gs>
                  <a:gs pos="100000">
                    <a:srgbClr val="00FF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13365" name="Line 37"/>
              <p:cNvSpPr>
                <a:spLocks noChangeShapeType="1"/>
              </p:cNvSpPr>
              <p:nvPr/>
            </p:nvSpPr>
            <p:spPr bwMode="auto">
              <a:xfrm>
                <a:off x="5148" y="4020"/>
                <a:ext cx="136" cy="0"/>
              </a:xfrm>
              <a:prstGeom prst="line">
                <a:avLst/>
              </a:prstGeom>
              <a:noFill/>
              <a:ln w="2857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363" name="Line 38"/>
            <p:cNvSpPr>
              <a:spLocks noChangeShapeType="1"/>
            </p:cNvSpPr>
            <p:nvPr/>
          </p:nvSpPr>
          <p:spPr bwMode="auto">
            <a:xfrm>
              <a:off x="4422" y="3702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Group 39"/>
          <p:cNvGrpSpPr>
            <a:grpSpLocks/>
          </p:cNvGrpSpPr>
          <p:nvPr/>
        </p:nvGrpSpPr>
        <p:grpSpPr bwMode="auto">
          <a:xfrm>
            <a:off x="5219700" y="3141663"/>
            <a:ext cx="936625" cy="935037"/>
            <a:chOff x="4059" y="3249"/>
            <a:chExt cx="590" cy="589"/>
          </a:xfrm>
        </p:grpSpPr>
        <p:grpSp>
          <p:nvGrpSpPr>
            <p:cNvPr id="13358" name="Group 40"/>
            <p:cNvGrpSpPr>
              <a:grpSpLocks/>
            </p:cNvGrpSpPr>
            <p:nvPr/>
          </p:nvGrpSpPr>
          <p:grpSpPr bwMode="auto">
            <a:xfrm>
              <a:off x="4059" y="3249"/>
              <a:ext cx="590" cy="589"/>
              <a:chOff x="4785" y="3566"/>
              <a:chExt cx="590" cy="589"/>
            </a:xfrm>
          </p:grpSpPr>
          <p:sp>
            <p:nvSpPr>
              <p:cNvPr id="13360" name="Oval 41"/>
              <p:cNvSpPr>
                <a:spLocks noChangeArrowheads="1"/>
              </p:cNvSpPr>
              <p:nvPr/>
            </p:nvSpPr>
            <p:spPr bwMode="auto">
              <a:xfrm>
                <a:off x="4785" y="3566"/>
                <a:ext cx="590" cy="589"/>
              </a:xfrm>
              <a:prstGeom prst="ellipse">
                <a:avLst/>
              </a:prstGeom>
              <a:gradFill rotWithShape="1">
                <a:gsLst>
                  <a:gs pos="0">
                    <a:srgbClr val="007600"/>
                  </a:gs>
                  <a:gs pos="100000">
                    <a:srgbClr val="00FF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13361" name="Line 42"/>
              <p:cNvSpPr>
                <a:spLocks noChangeShapeType="1"/>
              </p:cNvSpPr>
              <p:nvPr/>
            </p:nvSpPr>
            <p:spPr bwMode="auto">
              <a:xfrm>
                <a:off x="5148" y="4020"/>
                <a:ext cx="136" cy="0"/>
              </a:xfrm>
              <a:prstGeom prst="line">
                <a:avLst/>
              </a:prstGeom>
              <a:noFill/>
              <a:ln w="2857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359" name="Line 43"/>
            <p:cNvSpPr>
              <a:spLocks noChangeShapeType="1"/>
            </p:cNvSpPr>
            <p:nvPr/>
          </p:nvSpPr>
          <p:spPr bwMode="auto">
            <a:xfrm>
              <a:off x="4422" y="3702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" name="Group 44"/>
          <p:cNvGrpSpPr>
            <a:grpSpLocks/>
          </p:cNvGrpSpPr>
          <p:nvPr/>
        </p:nvGrpSpPr>
        <p:grpSpPr bwMode="auto">
          <a:xfrm>
            <a:off x="6732588" y="4365625"/>
            <a:ext cx="936625" cy="935038"/>
            <a:chOff x="4059" y="3249"/>
            <a:chExt cx="590" cy="589"/>
          </a:xfrm>
        </p:grpSpPr>
        <p:grpSp>
          <p:nvGrpSpPr>
            <p:cNvPr id="13354" name="Group 45"/>
            <p:cNvGrpSpPr>
              <a:grpSpLocks/>
            </p:cNvGrpSpPr>
            <p:nvPr/>
          </p:nvGrpSpPr>
          <p:grpSpPr bwMode="auto">
            <a:xfrm>
              <a:off x="4059" y="3249"/>
              <a:ext cx="590" cy="589"/>
              <a:chOff x="4785" y="3566"/>
              <a:chExt cx="590" cy="589"/>
            </a:xfrm>
          </p:grpSpPr>
          <p:sp>
            <p:nvSpPr>
              <p:cNvPr id="13356" name="Oval 46"/>
              <p:cNvSpPr>
                <a:spLocks noChangeArrowheads="1"/>
              </p:cNvSpPr>
              <p:nvPr/>
            </p:nvSpPr>
            <p:spPr bwMode="auto">
              <a:xfrm>
                <a:off x="4785" y="3566"/>
                <a:ext cx="590" cy="589"/>
              </a:xfrm>
              <a:prstGeom prst="ellipse">
                <a:avLst/>
              </a:prstGeom>
              <a:gradFill rotWithShape="1">
                <a:gsLst>
                  <a:gs pos="0">
                    <a:srgbClr val="007600"/>
                  </a:gs>
                  <a:gs pos="100000">
                    <a:srgbClr val="00FF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13357" name="Line 47"/>
              <p:cNvSpPr>
                <a:spLocks noChangeShapeType="1"/>
              </p:cNvSpPr>
              <p:nvPr/>
            </p:nvSpPr>
            <p:spPr bwMode="auto">
              <a:xfrm>
                <a:off x="5148" y="4020"/>
                <a:ext cx="136" cy="0"/>
              </a:xfrm>
              <a:prstGeom prst="line">
                <a:avLst/>
              </a:prstGeom>
              <a:noFill/>
              <a:ln w="2857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355" name="Line 48"/>
            <p:cNvSpPr>
              <a:spLocks noChangeShapeType="1"/>
            </p:cNvSpPr>
            <p:nvPr/>
          </p:nvSpPr>
          <p:spPr bwMode="auto">
            <a:xfrm>
              <a:off x="4422" y="3702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" name="Group 49"/>
          <p:cNvGrpSpPr>
            <a:grpSpLocks/>
          </p:cNvGrpSpPr>
          <p:nvPr/>
        </p:nvGrpSpPr>
        <p:grpSpPr bwMode="auto">
          <a:xfrm>
            <a:off x="7956550" y="2708275"/>
            <a:ext cx="936625" cy="935038"/>
            <a:chOff x="4059" y="3249"/>
            <a:chExt cx="590" cy="589"/>
          </a:xfrm>
        </p:grpSpPr>
        <p:grpSp>
          <p:nvGrpSpPr>
            <p:cNvPr id="13350" name="Group 50"/>
            <p:cNvGrpSpPr>
              <a:grpSpLocks/>
            </p:cNvGrpSpPr>
            <p:nvPr/>
          </p:nvGrpSpPr>
          <p:grpSpPr bwMode="auto">
            <a:xfrm>
              <a:off x="4059" y="3249"/>
              <a:ext cx="590" cy="589"/>
              <a:chOff x="4785" y="3566"/>
              <a:chExt cx="590" cy="589"/>
            </a:xfrm>
          </p:grpSpPr>
          <p:sp>
            <p:nvSpPr>
              <p:cNvPr id="13352" name="Oval 51"/>
              <p:cNvSpPr>
                <a:spLocks noChangeArrowheads="1"/>
              </p:cNvSpPr>
              <p:nvPr/>
            </p:nvSpPr>
            <p:spPr bwMode="auto">
              <a:xfrm>
                <a:off x="4785" y="3566"/>
                <a:ext cx="590" cy="589"/>
              </a:xfrm>
              <a:prstGeom prst="ellipse">
                <a:avLst/>
              </a:prstGeom>
              <a:gradFill rotWithShape="1">
                <a:gsLst>
                  <a:gs pos="0">
                    <a:srgbClr val="007600"/>
                  </a:gs>
                  <a:gs pos="100000">
                    <a:srgbClr val="00FF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13353" name="Line 52"/>
              <p:cNvSpPr>
                <a:spLocks noChangeShapeType="1"/>
              </p:cNvSpPr>
              <p:nvPr/>
            </p:nvSpPr>
            <p:spPr bwMode="auto">
              <a:xfrm>
                <a:off x="5148" y="4020"/>
                <a:ext cx="136" cy="0"/>
              </a:xfrm>
              <a:prstGeom prst="line">
                <a:avLst/>
              </a:prstGeom>
              <a:noFill/>
              <a:ln w="2857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351" name="Line 53"/>
            <p:cNvSpPr>
              <a:spLocks noChangeShapeType="1"/>
            </p:cNvSpPr>
            <p:nvPr/>
          </p:nvSpPr>
          <p:spPr bwMode="auto">
            <a:xfrm>
              <a:off x="4422" y="3702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" name="Group 54"/>
          <p:cNvGrpSpPr>
            <a:grpSpLocks/>
          </p:cNvGrpSpPr>
          <p:nvPr/>
        </p:nvGrpSpPr>
        <p:grpSpPr bwMode="auto">
          <a:xfrm>
            <a:off x="5580063" y="2133600"/>
            <a:ext cx="936625" cy="935038"/>
            <a:chOff x="4059" y="3249"/>
            <a:chExt cx="590" cy="589"/>
          </a:xfrm>
        </p:grpSpPr>
        <p:grpSp>
          <p:nvGrpSpPr>
            <p:cNvPr id="13346" name="Group 55"/>
            <p:cNvGrpSpPr>
              <a:grpSpLocks/>
            </p:cNvGrpSpPr>
            <p:nvPr/>
          </p:nvGrpSpPr>
          <p:grpSpPr bwMode="auto">
            <a:xfrm>
              <a:off x="4059" y="3249"/>
              <a:ext cx="590" cy="589"/>
              <a:chOff x="4785" y="3566"/>
              <a:chExt cx="590" cy="589"/>
            </a:xfrm>
          </p:grpSpPr>
          <p:sp>
            <p:nvSpPr>
              <p:cNvPr id="13348" name="Oval 56"/>
              <p:cNvSpPr>
                <a:spLocks noChangeArrowheads="1"/>
              </p:cNvSpPr>
              <p:nvPr/>
            </p:nvSpPr>
            <p:spPr bwMode="auto">
              <a:xfrm>
                <a:off x="4785" y="3566"/>
                <a:ext cx="590" cy="589"/>
              </a:xfrm>
              <a:prstGeom prst="ellipse">
                <a:avLst/>
              </a:prstGeom>
              <a:gradFill rotWithShape="1">
                <a:gsLst>
                  <a:gs pos="0">
                    <a:srgbClr val="007600"/>
                  </a:gs>
                  <a:gs pos="100000">
                    <a:srgbClr val="00FF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13349" name="Line 57"/>
              <p:cNvSpPr>
                <a:spLocks noChangeShapeType="1"/>
              </p:cNvSpPr>
              <p:nvPr/>
            </p:nvSpPr>
            <p:spPr bwMode="auto">
              <a:xfrm>
                <a:off x="5148" y="4020"/>
                <a:ext cx="136" cy="0"/>
              </a:xfrm>
              <a:prstGeom prst="line">
                <a:avLst/>
              </a:prstGeom>
              <a:noFill/>
              <a:ln w="2857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347" name="Line 58"/>
            <p:cNvSpPr>
              <a:spLocks noChangeShapeType="1"/>
            </p:cNvSpPr>
            <p:nvPr/>
          </p:nvSpPr>
          <p:spPr bwMode="auto">
            <a:xfrm>
              <a:off x="4422" y="3702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" name="Group 59"/>
          <p:cNvGrpSpPr>
            <a:grpSpLocks/>
          </p:cNvGrpSpPr>
          <p:nvPr/>
        </p:nvGrpSpPr>
        <p:grpSpPr bwMode="auto">
          <a:xfrm>
            <a:off x="8207375" y="4581525"/>
            <a:ext cx="936625" cy="935038"/>
            <a:chOff x="4059" y="3249"/>
            <a:chExt cx="590" cy="589"/>
          </a:xfrm>
        </p:grpSpPr>
        <p:grpSp>
          <p:nvGrpSpPr>
            <p:cNvPr id="13342" name="Group 60"/>
            <p:cNvGrpSpPr>
              <a:grpSpLocks/>
            </p:cNvGrpSpPr>
            <p:nvPr/>
          </p:nvGrpSpPr>
          <p:grpSpPr bwMode="auto">
            <a:xfrm>
              <a:off x="4059" y="3249"/>
              <a:ext cx="590" cy="589"/>
              <a:chOff x="4785" y="3566"/>
              <a:chExt cx="590" cy="589"/>
            </a:xfrm>
          </p:grpSpPr>
          <p:sp>
            <p:nvSpPr>
              <p:cNvPr id="13344" name="Oval 61"/>
              <p:cNvSpPr>
                <a:spLocks noChangeArrowheads="1"/>
              </p:cNvSpPr>
              <p:nvPr/>
            </p:nvSpPr>
            <p:spPr bwMode="auto">
              <a:xfrm>
                <a:off x="4785" y="3566"/>
                <a:ext cx="590" cy="589"/>
              </a:xfrm>
              <a:prstGeom prst="ellipse">
                <a:avLst/>
              </a:prstGeom>
              <a:gradFill rotWithShape="1">
                <a:gsLst>
                  <a:gs pos="0">
                    <a:srgbClr val="007600"/>
                  </a:gs>
                  <a:gs pos="100000">
                    <a:srgbClr val="00FF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13345" name="Line 62"/>
              <p:cNvSpPr>
                <a:spLocks noChangeShapeType="1"/>
              </p:cNvSpPr>
              <p:nvPr/>
            </p:nvSpPr>
            <p:spPr bwMode="auto">
              <a:xfrm>
                <a:off x="5148" y="4020"/>
                <a:ext cx="136" cy="0"/>
              </a:xfrm>
              <a:prstGeom prst="line">
                <a:avLst/>
              </a:prstGeom>
              <a:noFill/>
              <a:ln w="2857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343" name="Line 63"/>
            <p:cNvSpPr>
              <a:spLocks noChangeShapeType="1"/>
            </p:cNvSpPr>
            <p:nvPr/>
          </p:nvSpPr>
          <p:spPr bwMode="auto">
            <a:xfrm>
              <a:off x="4422" y="3702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2" name="Group 64"/>
          <p:cNvGrpSpPr>
            <a:grpSpLocks/>
          </p:cNvGrpSpPr>
          <p:nvPr/>
        </p:nvGrpSpPr>
        <p:grpSpPr bwMode="auto">
          <a:xfrm>
            <a:off x="4643438" y="5922963"/>
            <a:ext cx="936625" cy="935037"/>
            <a:chOff x="4059" y="3249"/>
            <a:chExt cx="590" cy="589"/>
          </a:xfrm>
        </p:grpSpPr>
        <p:grpSp>
          <p:nvGrpSpPr>
            <p:cNvPr id="13338" name="Group 65"/>
            <p:cNvGrpSpPr>
              <a:grpSpLocks/>
            </p:cNvGrpSpPr>
            <p:nvPr/>
          </p:nvGrpSpPr>
          <p:grpSpPr bwMode="auto">
            <a:xfrm>
              <a:off x="4059" y="3249"/>
              <a:ext cx="590" cy="589"/>
              <a:chOff x="4785" y="3566"/>
              <a:chExt cx="590" cy="589"/>
            </a:xfrm>
          </p:grpSpPr>
          <p:sp>
            <p:nvSpPr>
              <p:cNvPr id="13340" name="Oval 66"/>
              <p:cNvSpPr>
                <a:spLocks noChangeArrowheads="1"/>
              </p:cNvSpPr>
              <p:nvPr/>
            </p:nvSpPr>
            <p:spPr bwMode="auto">
              <a:xfrm>
                <a:off x="4785" y="3566"/>
                <a:ext cx="590" cy="589"/>
              </a:xfrm>
              <a:prstGeom prst="ellipse">
                <a:avLst/>
              </a:prstGeom>
              <a:gradFill rotWithShape="1">
                <a:gsLst>
                  <a:gs pos="0">
                    <a:srgbClr val="007600"/>
                  </a:gs>
                  <a:gs pos="100000">
                    <a:srgbClr val="00FF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13341" name="Line 67"/>
              <p:cNvSpPr>
                <a:spLocks noChangeShapeType="1"/>
              </p:cNvSpPr>
              <p:nvPr/>
            </p:nvSpPr>
            <p:spPr bwMode="auto">
              <a:xfrm>
                <a:off x="5148" y="4020"/>
                <a:ext cx="136" cy="0"/>
              </a:xfrm>
              <a:prstGeom prst="line">
                <a:avLst/>
              </a:prstGeom>
              <a:noFill/>
              <a:ln w="2857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339" name="Line 68"/>
            <p:cNvSpPr>
              <a:spLocks noChangeShapeType="1"/>
            </p:cNvSpPr>
            <p:nvPr/>
          </p:nvSpPr>
          <p:spPr bwMode="auto">
            <a:xfrm>
              <a:off x="4422" y="3702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6021" name="WordArt 69" descr="Белый мрамор"/>
          <p:cNvSpPr>
            <a:spLocks noChangeArrowheads="1" noChangeShapeType="1" noTextEdit="1"/>
          </p:cNvSpPr>
          <p:nvPr/>
        </p:nvSpPr>
        <p:spPr bwMode="auto">
          <a:xfrm>
            <a:off x="4675188" y="616585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3</a:t>
            </a:r>
          </a:p>
        </p:txBody>
      </p:sp>
      <p:sp>
        <p:nvSpPr>
          <p:cNvPr id="126022" name="AutoShape 70"/>
          <p:cNvSpPr>
            <a:spLocks/>
          </p:cNvSpPr>
          <p:nvPr/>
        </p:nvSpPr>
        <p:spPr bwMode="auto">
          <a:xfrm>
            <a:off x="5148263" y="1125538"/>
            <a:ext cx="358775" cy="4464050"/>
          </a:xfrm>
          <a:prstGeom prst="leftBracket">
            <a:avLst>
              <a:gd name="adj" fmla="val 103687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26023" name="AutoShape 71"/>
          <p:cNvSpPr>
            <a:spLocks/>
          </p:cNvSpPr>
          <p:nvPr/>
        </p:nvSpPr>
        <p:spPr bwMode="auto">
          <a:xfrm>
            <a:off x="8604250" y="1125538"/>
            <a:ext cx="360363" cy="4464050"/>
          </a:xfrm>
          <a:prstGeom prst="rightBracket">
            <a:avLst>
              <a:gd name="adj" fmla="val 10323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26024" name="WordArt 72" descr="Белый мрамор"/>
          <p:cNvSpPr>
            <a:spLocks noChangeArrowheads="1" noChangeShapeType="1" noTextEdit="1"/>
          </p:cNvSpPr>
          <p:nvPr/>
        </p:nvSpPr>
        <p:spPr bwMode="auto">
          <a:xfrm>
            <a:off x="8626475" y="673100"/>
            <a:ext cx="4095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-3</a:t>
            </a:r>
          </a:p>
        </p:txBody>
      </p:sp>
      <p:sp>
        <p:nvSpPr>
          <p:cNvPr id="126025" name="WordArt 73" descr="Белый мрамор"/>
          <p:cNvSpPr>
            <a:spLocks noChangeArrowheads="1" noChangeShapeType="1" noTextEdit="1"/>
          </p:cNvSpPr>
          <p:nvPr/>
        </p:nvSpPr>
        <p:spPr bwMode="auto">
          <a:xfrm>
            <a:off x="6300788" y="616585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2</a:t>
            </a:r>
          </a:p>
        </p:txBody>
      </p:sp>
      <p:sp>
        <p:nvSpPr>
          <p:cNvPr id="126026" name="WordArt 74"/>
          <p:cNvSpPr>
            <a:spLocks noChangeArrowheads="1" noChangeShapeType="1" noTextEdit="1"/>
          </p:cNvSpPr>
          <p:nvPr/>
        </p:nvSpPr>
        <p:spPr bwMode="auto">
          <a:xfrm>
            <a:off x="4427538" y="5084763"/>
            <a:ext cx="5238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5E0000"/>
                    </a:gs>
                    <a:gs pos="100000">
                      <a:srgbClr val="CC0000"/>
                    </a:gs>
                  </a:gsLst>
                  <a:path path="rect">
                    <a:fillToRect l="50000" t="50000" r="50000" b="50000"/>
                  </a:path>
                </a:gradFill>
                <a:latin typeface="Arial"/>
                <a:cs typeface="Arial"/>
              </a:rPr>
              <a:t>+2</a:t>
            </a:r>
          </a:p>
        </p:txBody>
      </p:sp>
      <p:sp>
        <p:nvSpPr>
          <p:cNvPr id="126027" name="WordArt 75"/>
          <p:cNvSpPr>
            <a:spLocks noChangeArrowheads="1" noChangeShapeType="1" noTextEdit="1"/>
          </p:cNvSpPr>
          <p:nvPr/>
        </p:nvSpPr>
        <p:spPr bwMode="auto">
          <a:xfrm>
            <a:off x="5962650" y="5065713"/>
            <a:ext cx="4095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5E0000"/>
                    </a:gs>
                    <a:gs pos="100000">
                      <a:srgbClr val="CC0000"/>
                    </a:gs>
                  </a:gsLst>
                  <a:path path="rect">
                    <a:fillToRect l="50000" t="50000" r="50000" b="50000"/>
                  </a:path>
                </a:gradFill>
                <a:latin typeface="Arial"/>
                <a:cs typeface="Arial"/>
              </a:rPr>
              <a:t>-3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12581E-6 C 0.0618 0.10431 0.04913 0.25579 -0.02882 0.33696 C -0.10678 0.41837 -0.22049 0.39894 -0.2823 0.29441 C -0.34358 0.18964 -0.33004 0.03863 -0.25209 -0.04278 C -0.17414 -0.12396 -0.06129 -0.10499 4.44444E-6 -4.12581E-6 Z " pathEditMode="relative" rAng="3119469" ptsTypes="fffff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" y="14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2 0.00971 C -0.08923 0.10337 -0.20538 0.10361 -0.26701 0.00971 C -0.32986 -0.08372 -0.31476 -0.23775 -0.23455 -0.33095 C -0.15451 -0.426 -0.03871 -0.42577 0.02361 -0.33187 C 0.08611 -0.23728 0.07118 -0.08511 -0.0092 0.00971 Z " pathEditMode="relative" rAng="8319851" ptsTypes="fffff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" y="-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5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5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5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49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04046E-6 L -0.25973 0.63468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259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3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25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25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25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25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5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5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5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500"/>
                            </p:stCondLst>
                            <p:childTnLst>
                              <p:par>
                                <p:cTn id="6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500"/>
                            </p:stCondLst>
                            <p:childTnLst>
                              <p:par>
                                <p:cTn id="9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12139E-6 L 0.0276 0.25318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" y="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500"/>
                            </p:stCondLst>
                            <p:childTnLst>
                              <p:par>
                                <p:cTn id="9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0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16185E-6 L 0.12205 -0.2844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8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5607E-7 L -0.06284 -0.12046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" y="-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8500"/>
                            </p:stCondLst>
                            <p:childTnLst>
                              <p:par>
                                <p:cTn id="1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2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9000"/>
                            </p:stCondLst>
                            <p:childTnLst>
                              <p:par>
                                <p:cTn id="1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6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60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9500"/>
                            </p:stCondLst>
                            <p:childTnLst>
                              <p:par>
                                <p:cTn id="123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1433 L -0.06424 0.64255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1260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3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1500"/>
                            </p:stCondLst>
                            <p:childTnLst>
                              <p:par>
                                <p:cTn id="126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25 0.0  E" pathEditMode="relative" ptsTypes="">
                                      <p:cBhvr>
                                        <p:cTn id="127" dur="2000" fill="hold"/>
                                        <p:tgtEl>
                                          <p:spTgt spid="1259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3500"/>
                            </p:stCondLst>
                            <p:childTnLst>
                              <p:par>
                                <p:cTn id="1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2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2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126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26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1260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1260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6763E-6 L -0.21267 0.00532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1259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5500"/>
                            </p:stCondLst>
                            <p:childTnLst>
                              <p:par>
                                <p:cTn id="1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26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26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49" presetID="2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125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125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6500"/>
                            </p:stCondLst>
                            <p:childTnLst>
                              <p:par>
                                <p:cTn id="154" presetID="2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126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1260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7000"/>
                            </p:stCondLst>
                            <p:childTnLst>
                              <p:par>
                                <p:cTn id="1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26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26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26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26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6" dur="500"/>
                                        <p:tgtEl>
                                          <p:spTgt spid="1259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9" dur="500"/>
                                        <p:tgtEl>
                                          <p:spTgt spid="1259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8" dur="500"/>
                                        <p:tgtEl>
                                          <p:spTgt spid="1259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4" presetClass="exit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1" dur="500"/>
                                        <p:tgtEl>
                                          <p:spTgt spid="1259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4" dur="500"/>
                                        <p:tgtEl>
                                          <p:spTgt spid="1259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1" dur="500"/>
                                        <p:tgtEl>
                                          <p:spTgt spid="1260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4" dur="500"/>
                                        <p:tgtEl>
                                          <p:spTgt spid="1260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7" dur="500"/>
                                        <p:tgtEl>
                                          <p:spTgt spid="1260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4" presetClass="exit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0" dur="500"/>
                                        <p:tgtEl>
                                          <p:spTgt spid="1260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3" dur="500"/>
                                        <p:tgtEl>
                                          <p:spTgt spid="126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6" dur="500"/>
                                        <p:tgtEl>
                                          <p:spTgt spid="126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9" dur="500"/>
                                        <p:tgtEl>
                                          <p:spTgt spid="126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69" grpId="0" animBg="1"/>
      <p:bldP spid="125969" grpId="1" animBg="1"/>
      <p:bldP spid="125969" grpId="2" animBg="1"/>
      <p:bldP spid="125970" grpId="0" animBg="1"/>
      <p:bldP spid="125970" grpId="1" animBg="1"/>
      <p:bldP spid="125970" grpId="2" animBg="1"/>
      <p:bldP spid="125978" grpId="0" animBg="1"/>
      <p:bldP spid="125978" grpId="1" animBg="1"/>
      <p:bldP spid="125979" grpId="0" animBg="1"/>
      <p:bldP spid="125979" grpId="1" animBg="1"/>
      <p:bldP spid="125979" grpId="2" animBg="1"/>
      <p:bldP spid="125979" grpId="3" animBg="1"/>
      <p:bldP spid="125980" grpId="0" animBg="1"/>
      <p:bldP spid="125980" grpId="1" animBg="1"/>
      <p:bldP spid="125980" grpId="2" animBg="1"/>
      <p:bldP spid="126021" grpId="0" animBg="1"/>
      <p:bldP spid="126021" grpId="1" animBg="1"/>
      <p:bldP spid="126022" grpId="0" animBg="1"/>
      <p:bldP spid="126022" grpId="1" animBg="1"/>
      <p:bldP spid="126022" grpId="2" animBg="1"/>
      <p:bldP spid="126023" grpId="0" animBg="1"/>
      <p:bldP spid="126023" grpId="1" animBg="1"/>
      <p:bldP spid="126023" grpId="2" animBg="1"/>
      <p:bldP spid="126024" grpId="0" animBg="1"/>
      <p:bldP spid="126024" grpId="1" animBg="1"/>
      <p:bldP spid="126024" grpId="2" animBg="1"/>
      <p:bldP spid="126024" grpId="3" animBg="1"/>
      <p:bldP spid="126025" grpId="0" animBg="1"/>
      <p:bldP spid="126025" grpId="1" animBg="1"/>
      <p:bldP spid="126026" grpId="0" animBg="1"/>
      <p:bldP spid="126026" grpId="1" animBg="1"/>
      <p:bldP spid="126027" grpId="0" animBg="1"/>
      <p:bldP spid="12602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  <p:grpSp>
        <p:nvGrpSpPr>
          <p:cNvPr id="2" name="Group 10"/>
          <p:cNvGrpSpPr>
            <a:grpSpLocks noGrp="1"/>
          </p:cNvGrpSpPr>
          <p:nvPr>
            <p:ph type="title"/>
          </p:nvPr>
        </p:nvGrpSpPr>
        <p:grpSpPr bwMode="auto">
          <a:xfrm>
            <a:off x="1571625" y="2214563"/>
            <a:ext cx="2071688" cy="2143125"/>
            <a:chOff x="3696" y="890"/>
            <a:chExt cx="1497" cy="1407"/>
          </a:xfrm>
        </p:grpSpPr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3696" y="890"/>
              <a:ext cx="1497" cy="140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3969" y="1163"/>
              <a:ext cx="907" cy="81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408" name="Oval 13"/>
            <p:cNvSpPr>
              <a:spLocks noChangeArrowheads="1"/>
            </p:cNvSpPr>
            <p:nvPr/>
          </p:nvSpPr>
          <p:spPr bwMode="auto">
            <a:xfrm>
              <a:off x="4196" y="1345"/>
              <a:ext cx="453" cy="453"/>
            </a:xfrm>
            <a:prstGeom prst="ellipse">
              <a:avLst/>
            </a:prstGeom>
            <a:gradFill rotWithShape="1">
              <a:gsLst>
                <a:gs pos="0">
                  <a:srgbClr val="760000"/>
                </a:gs>
                <a:gs pos="100000">
                  <a:srgbClr val="FF00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Franklin Gothic Book" pitchFamily="34" charset="0"/>
              </a:endParaRPr>
            </a:p>
          </p:txBody>
        </p:sp>
        <p:grpSp>
          <p:nvGrpSpPr>
            <p:cNvPr id="14409" name="Group 14"/>
            <p:cNvGrpSpPr>
              <a:grpSpLocks/>
            </p:cNvGrpSpPr>
            <p:nvPr/>
          </p:nvGrpSpPr>
          <p:grpSpPr bwMode="auto">
            <a:xfrm>
              <a:off x="4423" y="1570"/>
              <a:ext cx="181" cy="182"/>
              <a:chOff x="3243" y="3430"/>
              <a:chExt cx="181" cy="182"/>
            </a:xfrm>
          </p:grpSpPr>
          <p:sp>
            <p:nvSpPr>
              <p:cNvPr id="14410" name="Line 15"/>
              <p:cNvSpPr>
                <a:spLocks noChangeShapeType="1"/>
              </p:cNvSpPr>
              <p:nvPr/>
            </p:nvSpPr>
            <p:spPr bwMode="auto">
              <a:xfrm>
                <a:off x="3334" y="3430"/>
                <a:ext cx="0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11" name="Line 16"/>
              <p:cNvSpPr>
                <a:spLocks noChangeShapeType="1"/>
              </p:cNvSpPr>
              <p:nvPr/>
            </p:nvSpPr>
            <p:spPr bwMode="auto">
              <a:xfrm>
                <a:off x="3243" y="3521"/>
                <a:ext cx="18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9" name="WordArt 28" descr="Белый мрамор"/>
          <p:cNvSpPr>
            <a:spLocks noChangeArrowheads="1" noChangeShapeType="1" noTextEdit="1"/>
          </p:cNvSpPr>
          <p:nvPr/>
        </p:nvSpPr>
        <p:spPr bwMode="auto">
          <a:xfrm>
            <a:off x="857250" y="357188"/>
            <a:ext cx="928688" cy="1500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N</a:t>
            </a:r>
            <a:endParaRPr lang="ru-RU" sz="3600" kern="10">
              <a:ln w="9525"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Arial"/>
              <a:cs typeface="Arial"/>
            </a:endParaRPr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>
            <a:off x="3357563" y="2357438"/>
            <a:ext cx="936625" cy="935037"/>
            <a:chOff x="4059" y="3249"/>
            <a:chExt cx="590" cy="589"/>
          </a:xfrm>
        </p:grpSpPr>
        <p:grpSp>
          <p:nvGrpSpPr>
            <p:cNvPr id="14402" name="Group 40"/>
            <p:cNvGrpSpPr>
              <a:grpSpLocks/>
            </p:cNvGrpSpPr>
            <p:nvPr/>
          </p:nvGrpSpPr>
          <p:grpSpPr bwMode="auto">
            <a:xfrm>
              <a:off x="4059" y="3249"/>
              <a:ext cx="590" cy="589"/>
              <a:chOff x="4785" y="3566"/>
              <a:chExt cx="590" cy="589"/>
            </a:xfrm>
          </p:grpSpPr>
          <p:sp>
            <p:nvSpPr>
              <p:cNvPr id="14404" name="Oval 41"/>
              <p:cNvSpPr>
                <a:spLocks noChangeArrowheads="1"/>
              </p:cNvSpPr>
              <p:nvPr/>
            </p:nvSpPr>
            <p:spPr bwMode="auto">
              <a:xfrm>
                <a:off x="4785" y="3566"/>
                <a:ext cx="590" cy="589"/>
              </a:xfrm>
              <a:prstGeom prst="ellipse">
                <a:avLst/>
              </a:prstGeom>
              <a:gradFill rotWithShape="1">
                <a:gsLst>
                  <a:gs pos="0">
                    <a:srgbClr val="007600"/>
                  </a:gs>
                  <a:gs pos="100000">
                    <a:srgbClr val="00FF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14405" name="Line 42"/>
              <p:cNvSpPr>
                <a:spLocks noChangeShapeType="1"/>
              </p:cNvSpPr>
              <p:nvPr/>
            </p:nvSpPr>
            <p:spPr bwMode="auto">
              <a:xfrm>
                <a:off x="5148" y="4020"/>
                <a:ext cx="136" cy="0"/>
              </a:xfrm>
              <a:prstGeom prst="line">
                <a:avLst/>
              </a:prstGeom>
              <a:noFill/>
              <a:ln w="2857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403" name="Line 43"/>
            <p:cNvSpPr>
              <a:spLocks noChangeShapeType="1"/>
            </p:cNvSpPr>
            <p:nvPr/>
          </p:nvSpPr>
          <p:spPr bwMode="auto">
            <a:xfrm>
              <a:off x="4422" y="3702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39"/>
          <p:cNvGrpSpPr>
            <a:grpSpLocks/>
          </p:cNvGrpSpPr>
          <p:nvPr/>
        </p:nvGrpSpPr>
        <p:grpSpPr bwMode="auto">
          <a:xfrm>
            <a:off x="2857500" y="4000500"/>
            <a:ext cx="936625" cy="935038"/>
            <a:chOff x="4059" y="3249"/>
            <a:chExt cx="590" cy="589"/>
          </a:xfrm>
        </p:grpSpPr>
        <p:grpSp>
          <p:nvGrpSpPr>
            <p:cNvPr id="14398" name="Group 40"/>
            <p:cNvGrpSpPr>
              <a:grpSpLocks/>
            </p:cNvGrpSpPr>
            <p:nvPr/>
          </p:nvGrpSpPr>
          <p:grpSpPr bwMode="auto">
            <a:xfrm>
              <a:off x="4059" y="3249"/>
              <a:ext cx="590" cy="589"/>
              <a:chOff x="4785" y="3566"/>
              <a:chExt cx="590" cy="589"/>
            </a:xfrm>
          </p:grpSpPr>
          <p:sp>
            <p:nvSpPr>
              <p:cNvPr id="14400" name="Oval 41"/>
              <p:cNvSpPr>
                <a:spLocks noChangeArrowheads="1"/>
              </p:cNvSpPr>
              <p:nvPr/>
            </p:nvSpPr>
            <p:spPr bwMode="auto">
              <a:xfrm>
                <a:off x="4785" y="3566"/>
                <a:ext cx="590" cy="589"/>
              </a:xfrm>
              <a:prstGeom prst="ellipse">
                <a:avLst/>
              </a:prstGeom>
              <a:gradFill rotWithShape="1">
                <a:gsLst>
                  <a:gs pos="0">
                    <a:srgbClr val="007600"/>
                  </a:gs>
                  <a:gs pos="100000">
                    <a:srgbClr val="00FF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14401" name="Line 42"/>
              <p:cNvSpPr>
                <a:spLocks noChangeShapeType="1"/>
              </p:cNvSpPr>
              <p:nvPr/>
            </p:nvSpPr>
            <p:spPr bwMode="auto">
              <a:xfrm>
                <a:off x="5148" y="4020"/>
                <a:ext cx="136" cy="0"/>
              </a:xfrm>
              <a:prstGeom prst="line">
                <a:avLst/>
              </a:prstGeom>
              <a:noFill/>
              <a:ln w="2857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399" name="Line 43"/>
            <p:cNvSpPr>
              <a:spLocks noChangeShapeType="1"/>
            </p:cNvSpPr>
            <p:nvPr/>
          </p:nvSpPr>
          <p:spPr bwMode="auto">
            <a:xfrm>
              <a:off x="4422" y="3702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39"/>
          <p:cNvGrpSpPr>
            <a:grpSpLocks/>
          </p:cNvGrpSpPr>
          <p:nvPr/>
        </p:nvGrpSpPr>
        <p:grpSpPr bwMode="auto">
          <a:xfrm>
            <a:off x="2071688" y="1571625"/>
            <a:ext cx="936625" cy="935038"/>
            <a:chOff x="4059" y="3249"/>
            <a:chExt cx="590" cy="589"/>
          </a:xfrm>
        </p:grpSpPr>
        <p:grpSp>
          <p:nvGrpSpPr>
            <p:cNvPr id="14394" name="Group 40"/>
            <p:cNvGrpSpPr>
              <a:grpSpLocks/>
            </p:cNvGrpSpPr>
            <p:nvPr/>
          </p:nvGrpSpPr>
          <p:grpSpPr bwMode="auto">
            <a:xfrm>
              <a:off x="4059" y="3249"/>
              <a:ext cx="590" cy="589"/>
              <a:chOff x="4785" y="3566"/>
              <a:chExt cx="590" cy="589"/>
            </a:xfrm>
          </p:grpSpPr>
          <p:sp>
            <p:nvSpPr>
              <p:cNvPr id="14396" name="Oval 41"/>
              <p:cNvSpPr>
                <a:spLocks noChangeArrowheads="1"/>
              </p:cNvSpPr>
              <p:nvPr/>
            </p:nvSpPr>
            <p:spPr bwMode="auto">
              <a:xfrm>
                <a:off x="4785" y="3566"/>
                <a:ext cx="590" cy="589"/>
              </a:xfrm>
              <a:prstGeom prst="ellipse">
                <a:avLst/>
              </a:prstGeom>
              <a:gradFill rotWithShape="1">
                <a:gsLst>
                  <a:gs pos="0">
                    <a:srgbClr val="007600"/>
                  </a:gs>
                  <a:gs pos="100000">
                    <a:srgbClr val="00FF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14397" name="Line 42"/>
              <p:cNvSpPr>
                <a:spLocks noChangeShapeType="1"/>
              </p:cNvSpPr>
              <p:nvPr/>
            </p:nvSpPr>
            <p:spPr bwMode="auto">
              <a:xfrm>
                <a:off x="5148" y="4020"/>
                <a:ext cx="136" cy="0"/>
              </a:xfrm>
              <a:prstGeom prst="line">
                <a:avLst/>
              </a:prstGeom>
              <a:noFill/>
              <a:ln w="2857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395" name="Line 43"/>
            <p:cNvSpPr>
              <a:spLocks noChangeShapeType="1"/>
            </p:cNvSpPr>
            <p:nvPr/>
          </p:nvSpPr>
          <p:spPr bwMode="auto">
            <a:xfrm>
              <a:off x="4422" y="3702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" name="Group 39"/>
          <p:cNvGrpSpPr>
            <a:grpSpLocks/>
          </p:cNvGrpSpPr>
          <p:nvPr/>
        </p:nvGrpSpPr>
        <p:grpSpPr bwMode="auto">
          <a:xfrm>
            <a:off x="928688" y="3357563"/>
            <a:ext cx="936625" cy="935037"/>
            <a:chOff x="4059" y="3249"/>
            <a:chExt cx="590" cy="589"/>
          </a:xfrm>
        </p:grpSpPr>
        <p:grpSp>
          <p:nvGrpSpPr>
            <p:cNvPr id="14390" name="Group 40"/>
            <p:cNvGrpSpPr>
              <a:grpSpLocks/>
            </p:cNvGrpSpPr>
            <p:nvPr/>
          </p:nvGrpSpPr>
          <p:grpSpPr bwMode="auto">
            <a:xfrm>
              <a:off x="4059" y="3249"/>
              <a:ext cx="590" cy="589"/>
              <a:chOff x="4785" y="3566"/>
              <a:chExt cx="590" cy="589"/>
            </a:xfrm>
          </p:grpSpPr>
          <p:sp>
            <p:nvSpPr>
              <p:cNvPr id="14392" name="Oval 41"/>
              <p:cNvSpPr>
                <a:spLocks noChangeArrowheads="1"/>
              </p:cNvSpPr>
              <p:nvPr/>
            </p:nvSpPr>
            <p:spPr bwMode="auto">
              <a:xfrm>
                <a:off x="4785" y="3566"/>
                <a:ext cx="590" cy="589"/>
              </a:xfrm>
              <a:prstGeom prst="ellipse">
                <a:avLst/>
              </a:prstGeom>
              <a:gradFill rotWithShape="1">
                <a:gsLst>
                  <a:gs pos="0">
                    <a:srgbClr val="007600"/>
                  </a:gs>
                  <a:gs pos="100000">
                    <a:srgbClr val="00FF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14393" name="Line 42"/>
              <p:cNvSpPr>
                <a:spLocks noChangeShapeType="1"/>
              </p:cNvSpPr>
              <p:nvPr/>
            </p:nvSpPr>
            <p:spPr bwMode="auto">
              <a:xfrm>
                <a:off x="5148" y="4020"/>
                <a:ext cx="136" cy="0"/>
              </a:xfrm>
              <a:prstGeom prst="line">
                <a:avLst/>
              </a:prstGeom>
              <a:noFill/>
              <a:ln w="2857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391" name="Line 43"/>
            <p:cNvSpPr>
              <a:spLocks noChangeShapeType="1"/>
            </p:cNvSpPr>
            <p:nvPr/>
          </p:nvSpPr>
          <p:spPr bwMode="auto">
            <a:xfrm>
              <a:off x="4149" y="3429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" name="Group 39"/>
          <p:cNvGrpSpPr>
            <a:grpSpLocks/>
          </p:cNvGrpSpPr>
          <p:nvPr/>
        </p:nvGrpSpPr>
        <p:grpSpPr bwMode="auto">
          <a:xfrm>
            <a:off x="1357313" y="1857375"/>
            <a:ext cx="936625" cy="935038"/>
            <a:chOff x="4059" y="3249"/>
            <a:chExt cx="590" cy="589"/>
          </a:xfrm>
        </p:grpSpPr>
        <p:grpSp>
          <p:nvGrpSpPr>
            <p:cNvPr id="14386" name="Group 40"/>
            <p:cNvGrpSpPr>
              <a:grpSpLocks/>
            </p:cNvGrpSpPr>
            <p:nvPr/>
          </p:nvGrpSpPr>
          <p:grpSpPr bwMode="auto">
            <a:xfrm>
              <a:off x="4059" y="3249"/>
              <a:ext cx="590" cy="589"/>
              <a:chOff x="4785" y="3566"/>
              <a:chExt cx="590" cy="589"/>
            </a:xfrm>
          </p:grpSpPr>
          <p:sp>
            <p:nvSpPr>
              <p:cNvPr id="14388" name="Oval 41"/>
              <p:cNvSpPr>
                <a:spLocks noChangeArrowheads="1"/>
              </p:cNvSpPr>
              <p:nvPr/>
            </p:nvSpPr>
            <p:spPr bwMode="auto">
              <a:xfrm>
                <a:off x="4785" y="3566"/>
                <a:ext cx="590" cy="589"/>
              </a:xfrm>
              <a:prstGeom prst="ellipse">
                <a:avLst/>
              </a:prstGeom>
              <a:gradFill rotWithShape="1">
                <a:gsLst>
                  <a:gs pos="0">
                    <a:srgbClr val="007600"/>
                  </a:gs>
                  <a:gs pos="100000">
                    <a:srgbClr val="00FF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14389" name="Line 42"/>
              <p:cNvSpPr>
                <a:spLocks noChangeShapeType="1"/>
              </p:cNvSpPr>
              <p:nvPr/>
            </p:nvSpPr>
            <p:spPr bwMode="auto">
              <a:xfrm>
                <a:off x="5148" y="4020"/>
                <a:ext cx="136" cy="0"/>
              </a:xfrm>
              <a:prstGeom prst="line">
                <a:avLst/>
              </a:prstGeom>
              <a:noFill/>
              <a:ln w="2857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387" name="Line 43"/>
            <p:cNvSpPr>
              <a:spLocks noChangeShapeType="1"/>
            </p:cNvSpPr>
            <p:nvPr/>
          </p:nvSpPr>
          <p:spPr bwMode="auto">
            <a:xfrm>
              <a:off x="4422" y="3702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" name="Group 10"/>
          <p:cNvGrpSpPr>
            <a:grpSpLocks/>
          </p:cNvGrpSpPr>
          <p:nvPr/>
        </p:nvGrpSpPr>
        <p:grpSpPr bwMode="auto">
          <a:xfrm>
            <a:off x="5429250" y="1643063"/>
            <a:ext cx="1439863" cy="1296987"/>
            <a:chOff x="4230" y="-140"/>
            <a:chExt cx="907" cy="817"/>
          </a:xfrm>
        </p:grpSpPr>
        <p:sp>
          <p:nvSpPr>
            <p:cNvPr id="67" name="Oval 12"/>
            <p:cNvSpPr>
              <a:spLocks noChangeArrowheads="1"/>
            </p:cNvSpPr>
            <p:nvPr/>
          </p:nvSpPr>
          <p:spPr bwMode="auto">
            <a:xfrm>
              <a:off x="4230" y="-140"/>
              <a:ext cx="907" cy="81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382" name="Oval 13"/>
            <p:cNvSpPr>
              <a:spLocks noChangeArrowheads="1"/>
            </p:cNvSpPr>
            <p:nvPr/>
          </p:nvSpPr>
          <p:spPr bwMode="auto">
            <a:xfrm>
              <a:off x="4455" y="40"/>
              <a:ext cx="453" cy="453"/>
            </a:xfrm>
            <a:prstGeom prst="ellipse">
              <a:avLst/>
            </a:prstGeom>
            <a:gradFill rotWithShape="1">
              <a:gsLst>
                <a:gs pos="0">
                  <a:srgbClr val="760000"/>
                </a:gs>
                <a:gs pos="100000">
                  <a:srgbClr val="FF00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Franklin Gothic Book" pitchFamily="34" charset="0"/>
              </a:endParaRPr>
            </a:p>
          </p:txBody>
        </p:sp>
        <p:grpSp>
          <p:nvGrpSpPr>
            <p:cNvPr id="14383" name="Group 14"/>
            <p:cNvGrpSpPr>
              <a:grpSpLocks/>
            </p:cNvGrpSpPr>
            <p:nvPr/>
          </p:nvGrpSpPr>
          <p:grpSpPr bwMode="auto">
            <a:xfrm>
              <a:off x="4590" y="175"/>
              <a:ext cx="181" cy="182"/>
              <a:chOff x="3410" y="2035"/>
              <a:chExt cx="181" cy="182"/>
            </a:xfrm>
          </p:grpSpPr>
          <p:sp>
            <p:nvSpPr>
              <p:cNvPr id="14384" name="Line 15"/>
              <p:cNvSpPr>
                <a:spLocks noChangeShapeType="1"/>
              </p:cNvSpPr>
              <p:nvPr/>
            </p:nvSpPr>
            <p:spPr bwMode="auto">
              <a:xfrm>
                <a:off x="3500" y="2035"/>
                <a:ext cx="0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5" name="Line 16"/>
              <p:cNvSpPr>
                <a:spLocks noChangeShapeType="1"/>
              </p:cNvSpPr>
              <p:nvPr/>
            </p:nvSpPr>
            <p:spPr bwMode="auto">
              <a:xfrm>
                <a:off x="3410" y="2125"/>
                <a:ext cx="18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8" name="Group 10"/>
          <p:cNvGrpSpPr>
            <a:grpSpLocks/>
          </p:cNvGrpSpPr>
          <p:nvPr/>
        </p:nvGrpSpPr>
        <p:grpSpPr bwMode="auto">
          <a:xfrm>
            <a:off x="5429250" y="3143250"/>
            <a:ext cx="1439863" cy="1296988"/>
            <a:chOff x="4230" y="-140"/>
            <a:chExt cx="907" cy="817"/>
          </a:xfrm>
        </p:grpSpPr>
        <p:sp>
          <p:nvSpPr>
            <p:cNvPr id="73" name="Oval 12"/>
            <p:cNvSpPr>
              <a:spLocks noChangeArrowheads="1"/>
            </p:cNvSpPr>
            <p:nvPr/>
          </p:nvSpPr>
          <p:spPr bwMode="auto">
            <a:xfrm>
              <a:off x="4230" y="-140"/>
              <a:ext cx="907" cy="81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377" name="Oval 13"/>
            <p:cNvSpPr>
              <a:spLocks noChangeArrowheads="1"/>
            </p:cNvSpPr>
            <p:nvPr/>
          </p:nvSpPr>
          <p:spPr bwMode="auto">
            <a:xfrm>
              <a:off x="4455" y="40"/>
              <a:ext cx="453" cy="453"/>
            </a:xfrm>
            <a:prstGeom prst="ellipse">
              <a:avLst/>
            </a:prstGeom>
            <a:gradFill rotWithShape="1">
              <a:gsLst>
                <a:gs pos="0">
                  <a:srgbClr val="760000"/>
                </a:gs>
                <a:gs pos="100000">
                  <a:srgbClr val="FF00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Franklin Gothic Book" pitchFamily="34" charset="0"/>
              </a:endParaRPr>
            </a:p>
          </p:txBody>
        </p:sp>
        <p:grpSp>
          <p:nvGrpSpPr>
            <p:cNvPr id="14378" name="Group 14"/>
            <p:cNvGrpSpPr>
              <a:grpSpLocks/>
            </p:cNvGrpSpPr>
            <p:nvPr/>
          </p:nvGrpSpPr>
          <p:grpSpPr bwMode="auto">
            <a:xfrm>
              <a:off x="4590" y="175"/>
              <a:ext cx="181" cy="182"/>
              <a:chOff x="3410" y="2035"/>
              <a:chExt cx="181" cy="182"/>
            </a:xfrm>
          </p:grpSpPr>
          <p:sp>
            <p:nvSpPr>
              <p:cNvPr id="14379" name="Line 15"/>
              <p:cNvSpPr>
                <a:spLocks noChangeShapeType="1"/>
              </p:cNvSpPr>
              <p:nvPr/>
            </p:nvSpPr>
            <p:spPr bwMode="auto">
              <a:xfrm>
                <a:off x="3500" y="2035"/>
                <a:ext cx="0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0" name="Line 16"/>
              <p:cNvSpPr>
                <a:spLocks noChangeShapeType="1"/>
              </p:cNvSpPr>
              <p:nvPr/>
            </p:nvSpPr>
            <p:spPr bwMode="auto">
              <a:xfrm>
                <a:off x="3410" y="2125"/>
                <a:ext cx="18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21" name="Group 10"/>
          <p:cNvGrpSpPr>
            <a:grpSpLocks/>
          </p:cNvGrpSpPr>
          <p:nvPr/>
        </p:nvGrpSpPr>
        <p:grpSpPr bwMode="auto">
          <a:xfrm>
            <a:off x="5429250" y="4786313"/>
            <a:ext cx="1439863" cy="1296987"/>
            <a:chOff x="4230" y="-140"/>
            <a:chExt cx="907" cy="817"/>
          </a:xfrm>
        </p:grpSpPr>
        <p:sp>
          <p:nvSpPr>
            <p:cNvPr id="79" name="Oval 12"/>
            <p:cNvSpPr>
              <a:spLocks noChangeArrowheads="1"/>
            </p:cNvSpPr>
            <p:nvPr/>
          </p:nvSpPr>
          <p:spPr bwMode="auto">
            <a:xfrm>
              <a:off x="4230" y="-140"/>
              <a:ext cx="907" cy="81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372" name="Oval 13"/>
            <p:cNvSpPr>
              <a:spLocks noChangeArrowheads="1"/>
            </p:cNvSpPr>
            <p:nvPr/>
          </p:nvSpPr>
          <p:spPr bwMode="auto">
            <a:xfrm>
              <a:off x="4455" y="40"/>
              <a:ext cx="453" cy="453"/>
            </a:xfrm>
            <a:prstGeom prst="ellipse">
              <a:avLst/>
            </a:prstGeom>
            <a:gradFill rotWithShape="1">
              <a:gsLst>
                <a:gs pos="0">
                  <a:srgbClr val="760000"/>
                </a:gs>
                <a:gs pos="100000">
                  <a:srgbClr val="FF00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Franklin Gothic Book" pitchFamily="34" charset="0"/>
              </a:endParaRPr>
            </a:p>
          </p:txBody>
        </p:sp>
        <p:grpSp>
          <p:nvGrpSpPr>
            <p:cNvPr id="14373" name="Group 14"/>
            <p:cNvGrpSpPr>
              <a:grpSpLocks/>
            </p:cNvGrpSpPr>
            <p:nvPr/>
          </p:nvGrpSpPr>
          <p:grpSpPr bwMode="auto">
            <a:xfrm>
              <a:off x="4590" y="175"/>
              <a:ext cx="181" cy="182"/>
              <a:chOff x="3410" y="2035"/>
              <a:chExt cx="181" cy="182"/>
            </a:xfrm>
          </p:grpSpPr>
          <p:sp>
            <p:nvSpPr>
              <p:cNvPr id="14374" name="Line 15"/>
              <p:cNvSpPr>
                <a:spLocks noChangeShapeType="1"/>
              </p:cNvSpPr>
              <p:nvPr/>
            </p:nvSpPr>
            <p:spPr bwMode="auto">
              <a:xfrm>
                <a:off x="3500" y="2035"/>
                <a:ext cx="0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5" name="Line 16"/>
              <p:cNvSpPr>
                <a:spLocks noChangeShapeType="1"/>
              </p:cNvSpPr>
              <p:nvPr/>
            </p:nvSpPr>
            <p:spPr bwMode="auto">
              <a:xfrm>
                <a:off x="3410" y="2125"/>
                <a:ext cx="18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23" name="Group 39"/>
          <p:cNvGrpSpPr>
            <a:grpSpLocks/>
          </p:cNvGrpSpPr>
          <p:nvPr/>
        </p:nvGrpSpPr>
        <p:grpSpPr bwMode="auto">
          <a:xfrm>
            <a:off x="4714875" y="1714500"/>
            <a:ext cx="936625" cy="935038"/>
            <a:chOff x="4059" y="3249"/>
            <a:chExt cx="590" cy="589"/>
          </a:xfrm>
        </p:grpSpPr>
        <p:grpSp>
          <p:nvGrpSpPr>
            <p:cNvPr id="14367" name="Group 40"/>
            <p:cNvGrpSpPr>
              <a:grpSpLocks/>
            </p:cNvGrpSpPr>
            <p:nvPr/>
          </p:nvGrpSpPr>
          <p:grpSpPr bwMode="auto">
            <a:xfrm>
              <a:off x="4059" y="3249"/>
              <a:ext cx="590" cy="589"/>
              <a:chOff x="4785" y="3566"/>
              <a:chExt cx="590" cy="589"/>
            </a:xfrm>
          </p:grpSpPr>
          <p:sp>
            <p:nvSpPr>
              <p:cNvPr id="14369" name="Oval 41"/>
              <p:cNvSpPr>
                <a:spLocks noChangeArrowheads="1"/>
              </p:cNvSpPr>
              <p:nvPr/>
            </p:nvSpPr>
            <p:spPr bwMode="auto">
              <a:xfrm>
                <a:off x="4785" y="3566"/>
                <a:ext cx="590" cy="589"/>
              </a:xfrm>
              <a:prstGeom prst="ellipse">
                <a:avLst/>
              </a:prstGeom>
              <a:gradFill rotWithShape="1">
                <a:gsLst>
                  <a:gs pos="0">
                    <a:srgbClr val="007600"/>
                  </a:gs>
                  <a:gs pos="100000">
                    <a:srgbClr val="00FF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14370" name="Line 42"/>
              <p:cNvSpPr>
                <a:spLocks noChangeShapeType="1"/>
              </p:cNvSpPr>
              <p:nvPr/>
            </p:nvSpPr>
            <p:spPr bwMode="auto">
              <a:xfrm>
                <a:off x="5148" y="4020"/>
                <a:ext cx="136" cy="0"/>
              </a:xfrm>
              <a:prstGeom prst="line">
                <a:avLst/>
              </a:prstGeom>
              <a:noFill/>
              <a:ln w="2857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368" name="Line 43"/>
            <p:cNvSpPr>
              <a:spLocks noChangeShapeType="1"/>
            </p:cNvSpPr>
            <p:nvPr/>
          </p:nvSpPr>
          <p:spPr bwMode="auto">
            <a:xfrm>
              <a:off x="4422" y="3702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5" name="Group 39"/>
          <p:cNvGrpSpPr>
            <a:grpSpLocks/>
          </p:cNvGrpSpPr>
          <p:nvPr/>
        </p:nvGrpSpPr>
        <p:grpSpPr bwMode="auto">
          <a:xfrm>
            <a:off x="4572000" y="3429000"/>
            <a:ext cx="936625" cy="935038"/>
            <a:chOff x="4059" y="3249"/>
            <a:chExt cx="590" cy="589"/>
          </a:xfrm>
        </p:grpSpPr>
        <p:grpSp>
          <p:nvGrpSpPr>
            <p:cNvPr id="14363" name="Group 40"/>
            <p:cNvGrpSpPr>
              <a:grpSpLocks/>
            </p:cNvGrpSpPr>
            <p:nvPr/>
          </p:nvGrpSpPr>
          <p:grpSpPr bwMode="auto">
            <a:xfrm>
              <a:off x="4059" y="3249"/>
              <a:ext cx="590" cy="589"/>
              <a:chOff x="4785" y="3566"/>
              <a:chExt cx="590" cy="589"/>
            </a:xfrm>
          </p:grpSpPr>
          <p:sp>
            <p:nvSpPr>
              <p:cNvPr id="14365" name="Oval 41"/>
              <p:cNvSpPr>
                <a:spLocks noChangeArrowheads="1"/>
              </p:cNvSpPr>
              <p:nvPr/>
            </p:nvSpPr>
            <p:spPr bwMode="auto">
              <a:xfrm>
                <a:off x="4785" y="3566"/>
                <a:ext cx="590" cy="589"/>
              </a:xfrm>
              <a:prstGeom prst="ellipse">
                <a:avLst/>
              </a:prstGeom>
              <a:gradFill rotWithShape="1">
                <a:gsLst>
                  <a:gs pos="0">
                    <a:srgbClr val="007600"/>
                  </a:gs>
                  <a:gs pos="100000">
                    <a:srgbClr val="00FF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14366" name="Line 42"/>
              <p:cNvSpPr>
                <a:spLocks noChangeShapeType="1"/>
              </p:cNvSpPr>
              <p:nvPr/>
            </p:nvSpPr>
            <p:spPr bwMode="auto">
              <a:xfrm>
                <a:off x="5148" y="4020"/>
                <a:ext cx="136" cy="0"/>
              </a:xfrm>
              <a:prstGeom prst="line">
                <a:avLst/>
              </a:prstGeom>
              <a:noFill/>
              <a:ln w="2857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364" name="Line 43"/>
            <p:cNvSpPr>
              <a:spLocks noChangeShapeType="1"/>
            </p:cNvSpPr>
            <p:nvPr/>
          </p:nvSpPr>
          <p:spPr bwMode="auto">
            <a:xfrm>
              <a:off x="4422" y="3702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7" name="Group 39"/>
          <p:cNvGrpSpPr>
            <a:grpSpLocks/>
          </p:cNvGrpSpPr>
          <p:nvPr/>
        </p:nvGrpSpPr>
        <p:grpSpPr bwMode="auto">
          <a:xfrm>
            <a:off x="4714875" y="5000625"/>
            <a:ext cx="936625" cy="935038"/>
            <a:chOff x="4059" y="3249"/>
            <a:chExt cx="590" cy="589"/>
          </a:xfrm>
        </p:grpSpPr>
        <p:grpSp>
          <p:nvGrpSpPr>
            <p:cNvPr id="14359" name="Group 40"/>
            <p:cNvGrpSpPr>
              <a:grpSpLocks/>
            </p:cNvGrpSpPr>
            <p:nvPr/>
          </p:nvGrpSpPr>
          <p:grpSpPr bwMode="auto">
            <a:xfrm>
              <a:off x="4059" y="3249"/>
              <a:ext cx="590" cy="589"/>
              <a:chOff x="4785" y="3566"/>
              <a:chExt cx="590" cy="589"/>
            </a:xfrm>
          </p:grpSpPr>
          <p:sp>
            <p:nvSpPr>
              <p:cNvPr id="14361" name="Oval 41"/>
              <p:cNvSpPr>
                <a:spLocks noChangeArrowheads="1"/>
              </p:cNvSpPr>
              <p:nvPr/>
            </p:nvSpPr>
            <p:spPr bwMode="auto">
              <a:xfrm>
                <a:off x="4785" y="3566"/>
                <a:ext cx="590" cy="589"/>
              </a:xfrm>
              <a:prstGeom prst="ellipse">
                <a:avLst/>
              </a:prstGeom>
              <a:gradFill rotWithShape="1">
                <a:gsLst>
                  <a:gs pos="0">
                    <a:srgbClr val="007600"/>
                  </a:gs>
                  <a:gs pos="100000">
                    <a:srgbClr val="00FF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  <p:sp>
            <p:nvSpPr>
              <p:cNvPr id="14362" name="Line 42"/>
              <p:cNvSpPr>
                <a:spLocks noChangeShapeType="1"/>
              </p:cNvSpPr>
              <p:nvPr/>
            </p:nvSpPr>
            <p:spPr bwMode="auto">
              <a:xfrm>
                <a:off x="5148" y="4020"/>
                <a:ext cx="136" cy="0"/>
              </a:xfrm>
              <a:prstGeom prst="line">
                <a:avLst/>
              </a:prstGeom>
              <a:noFill/>
              <a:ln w="2857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360" name="Line 43"/>
            <p:cNvSpPr>
              <a:spLocks noChangeShapeType="1"/>
            </p:cNvSpPr>
            <p:nvPr/>
          </p:nvSpPr>
          <p:spPr bwMode="auto">
            <a:xfrm>
              <a:off x="4422" y="3702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4" name="WordArt 28" descr="Белый мрамор"/>
          <p:cNvSpPr>
            <a:spLocks noChangeArrowheads="1" noChangeShapeType="1" noTextEdit="1"/>
          </p:cNvSpPr>
          <p:nvPr/>
        </p:nvSpPr>
        <p:spPr bwMode="auto">
          <a:xfrm>
            <a:off x="7308850" y="5445125"/>
            <a:ext cx="576263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Н</a:t>
            </a:r>
          </a:p>
        </p:txBody>
      </p:sp>
      <p:sp>
        <p:nvSpPr>
          <p:cNvPr id="85" name="WordArt 28" descr="Белый мрамор"/>
          <p:cNvSpPr>
            <a:spLocks noChangeArrowheads="1" noChangeShapeType="1" noTextEdit="1"/>
          </p:cNvSpPr>
          <p:nvPr/>
        </p:nvSpPr>
        <p:spPr bwMode="auto">
          <a:xfrm>
            <a:off x="7215188" y="3357563"/>
            <a:ext cx="57626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Н</a:t>
            </a:r>
          </a:p>
        </p:txBody>
      </p:sp>
      <p:sp>
        <p:nvSpPr>
          <p:cNvPr id="86" name="WordArt 28" descr="Белый мрамор"/>
          <p:cNvSpPr>
            <a:spLocks noChangeArrowheads="1" noChangeShapeType="1" noTextEdit="1"/>
          </p:cNvSpPr>
          <p:nvPr/>
        </p:nvSpPr>
        <p:spPr bwMode="auto">
          <a:xfrm>
            <a:off x="7143750" y="1857375"/>
            <a:ext cx="576263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Н</a:t>
            </a:r>
          </a:p>
        </p:txBody>
      </p:sp>
      <p:sp>
        <p:nvSpPr>
          <p:cNvPr id="87" name="WordArt 72" descr="Белый мрамор"/>
          <p:cNvSpPr>
            <a:spLocks noChangeArrowheads="1" noChangeShapeType="1" noTextEdit="1"/>
          </p:cNvSpPr>
          <p:nvPr/>
        </p:nvSpPr>
        <p:spPr bwMode="auto">
          <a:xfrm>
            <a:off x="2000250" y="142875"/>
            <a:ext cx="4095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-3</a:t>
            </a:r>
          </a:p>
        </p:txBody>
      </p:sp>
      <p:sp>
        <p:nvSpPr>
          <p:cNvPr id="88" name="WordArt 27" descr="Белый мрамор"/>
          <p:cNvSpPr>
            <a:spLocks noChangeArrowheads="1" noChangeShapeType="1" noTextEdit="1"/>
          </p:cNvSpPr>
          <p:nvPr/>
        </p:nvSpPr>
        <p:spPr bwMode="auto">
          <a:xfrm>
            <a:off x="6143625" y="785813"/>
            <a:ext cx="500063" cy="500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+1</a:t>
            </a:r>
          </a:p>
        </p:txBody>
      </p:sp>
      <p:sp>
        <p:nvSpPr>
          <p:cNvPr id="89" name="WordArt 27" descr="Белый мрамор"/>
          <p:cNvSpPr>
            <a:spLocks noChangeArrowheads="1" noChangeShapeType="1" noTextEdit="1"/>
          </p:cNvSpPr>
          <p:nvPr/>
        </p:nvSpPr>
        <p:spPr bwMode="auto">
          <a:xfrm>
            <a:off x="1285875" y="4786313"/>
            <a:ext cx="504825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+1</a:t>
            </a:r>
          </a:p>
        </p:txBody>
      </p:sp>
      <p:sp>
        <p:nvSpPr>
          <p:cNvPr id="90" name="WordArt 27" descr="Белый мрамор"/>
          <p:cNvSpPr>
            <a:spLocks noChangeArrowheads="1" noChangeShapeType="1" noTextEdit="1"/>
          </p:cNvSpPr>
          <p:nvPr/>
        </p:nvSpPr>
        <p:spPr bwMode="auto">
          <a:xfrm>
            <a:off x="6286500" y="3000375"/>
            <a:ext cx="576263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+1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7 L -0.10208 0.01389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27 0.00718 L -0.10972 0.00509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" y="-1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7 L -0.13941 -0.07014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" y="-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000"/>
                            </p:stCondLst>
                            <p:childTnLst>
                              <p:par>
                                <p:cTn id="10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0243 0.07361 " pathEditMode="relative" ptsTypes="AA">
                                      <p:cBhvr>
                                        <p:cTn id="10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0243 0.07361 " pathEditMode="relative" ptsTypes="AA">
                                      <p:cBhvr>
                                        <p:cTn id="10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5746 0.05255 " pathEditMode="relative" ptsTypes="AA">
                                      <p:cBhvr>
                                        <p:cTn id="111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3125 0.01412 -0.0625 0.02824 -0.10243 0.03334 C -0.14236 0.03843 -0.20174 0.03912 -0.23941 0.03033 C -0.27708 0.02153 -0.3026 0.00949 -0.32865 -0.01898 C -0.35469 -0.04745 -0.38403 -0.11759 -0.39531 -0.1412 C -0.4066 -0.16481 -0.40156 -0.1625 -0.39653 -0.16018 " pathEditMode="relative" ptsTypes="aaaaaA">
                                      <p:cBhvr>
                                        <p:cTn id="1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C -0.02309 0.03218 -0.04618 0.06435 -0.09774 0.08241 C -0.14931 0.10046 -0.2349 0.11783 -0.30955 0.10787 C -0.3842 0.09792 -0.49601 0.05602 -0.54531 0.02222 C -0.59462 -0.01157 -0.59983 -0.05347 -0.60486 -0.09537 " pathEditMode="relative" ptsTypes="aaaaA">
                                      <p:cBhvr>
                                        <p:cTn id="1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3004 0.0162 -0.0599 0.03264 -0.13334 0.03958 C -0.20678 0.04653 -0.33855 0.04907 -0.44046 0.0412 C -0.54237 0.03333 -0.6941 0.00093 -0.74532 -0.0081 " pathEditMode="relative" ptsTypes="aaaA">
                                      <p:cBhvr>
                                        <p:cTn id="117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770" decel="100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770" decel="100000"/>
                                        <p:tgtEl>
                                          <p:spTgt spid="8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5" dur="77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7" dur="77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9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70" decel="100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770" decel="100000"/>
                                        <p:tgtEl>
                                          <p:spTgt spid="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4" dur="77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6" dur="77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8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770" decel="100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770" decel="100000"/>
                                        <p:tgtEl>
                                          <p:spTgt spid="9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3" dur="77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5" dur="77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70" decel="100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770" decel="100000"/>
                                        <p:tgtEl>
                                          <p:spTgt spid="8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2" dur="77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4" dur="77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84" grpId="1" animBg="1"/>
      <p:bldP spid="85" grpId="1" animBg="1"/>
      <p:bldP spid="86" grpId="1" animBg="1"/>
      <p:bldP spid="87" grpId="0" animBg="1"/>
      <p:bldP spid="88" grpId="0" animBg="1"/>
      <p:bldP spid="89" grpId="0" animBg="1"/>
      <p:bldP spid="9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71438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dirty="0" smtClean="0"/>
              <a:t>Проблема: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85875"/>
            <a:ext cx="8686800" cy="4794250"/>
          </a:xfrm>
        </p:spPr>
        <p:txBody>
          <a:bodyPr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6600" dirty="0" smtClean="0"/>
              <a:t>  </a:t>
            </a:r>
            <a:r>
              <a:rPr lang="ru-RU" sz="7200" b="1" dirty="0" smtClean="0">
                <a:solidFill>
                  <a:srgbClr val="C00000"/>
                </a:solidFill>
              </a:rPr>
              <a:t>Можно ли составлять формулы сложных веществ не составляя схему образования связи?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7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dirty="0" smtClean="0"/>
              <a:t>Какая формула верна?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6000" b="1" dirty="0" smtClean="0"/>
              <a:t>НО         Н</a:t>
            </a:r>
            <a:r>
              <a:rPr lang="ru-RU" sz="6000" b="1" baseline="-25000" dirty="0" smtClean="0"/>
              <a:t>2</a:t>
            </a:r>
            <a:r>
              <a:rPr lang="ru-RU" sz="6000" b="1" dirty="0" smtClean="0"/>
              <a:t>О          Н</a:t>
            </a:r>
            <a:r>
              <a:rPr lang="ru-RU" sz="6000" b="1" baseline="-25000" dirty="0" smtClean="0"/>
              <a:t>3</a:t>
            </a:r>
            <a:r>
              <a:rPr lang="ru-RU" sz="6000" b="1" dirty="0" smtClean="0"/>
              <a:t>О</a:t>
            </a:r>
            <a:r>
              <a:rPr lang="ru-RU" sz="6000" dirty="0" smtClean="0"/>
              <a:t> ?</a:t>
            </a:r>
            <a:endParaRPr lang="ru-RU" sz="6000" b="1" dirty="0" smtClean="0"/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  <a:p>
            <a:pPr eaLnBrk="1" hangingPunct="1"/>
            <a:r>
              <a:rPr lang="ru-RU" sz="6000" b="1" dirty="0" smtClean="0"/>
              <a:t>Н</a:t>
            </a:r>
            <a:r>
              <a:rPr lang="ru-RU" sz="6000" b="1" baseline="-25000" dirty="0" smtClean="0"/>
              <a:t>2</a:t>
            </a:r>
            <a:r>
              <a:rPr lang="en-US" sz="6000" b="1" dirty="0" smtClean="0"/>
              <a:t>S</a:t>
            </a:r>
            <a:r>
              <a:rPr lang="ru-RU" sz="6000" b="1" dirty="0" smtClean="0"/>
              <a:t>       Н</a:t>
            </a:r>
            <a:r>
              <a:rPr lang="en-US" sz="6000" b="1" dirty="0" smtClean="0"/>
              <a:t>S</a:t>
            </a:r>
            <a:r>
              <a:rPr lang="ru-RU" sz="6000" b="1" dirty="0" smtClean="0"/>
              <a:t>     Н</a:t>
            </a:r>
            <a:r>
              <a:rPr lang="ru-RU" sz="6000" b="1" baseline="-25000" dirty="0" smtClean="0"/>
              <a:t>3</a:t>
            </a:r>
            <a:r>
              <a:rPr lang="en-US" sz="6000" b="1" dirty="0" smtClean="0"/>
              <a:t>S</a:t>
            </a:r>
            <a:r>
              <a:rPr lang="ru-RU" sz="6000" b="1" dirty="0" smtClean="0"/>
              <a:t>     Н</a:t>
            </a:r>
            <a:r>
              <a:rPr lang="ru-RU" sz="6000" b="1" baseline="-25000" dirty="0" smtClean="0"/>
              <a:t>4</a:t>
            </a:r>
            <a:r>
              <a:rPr lang="en-US" sz="6000" b="1" dirty="0" smtClean="0"/>
              <a:t>S</a:t>
            </a:r>
            <a:endParaRPr lang="ru-RU" sz="6000" b="1" dirty="0" smtClean="0"/>
          </a:p>
          <a:p>
            <a:pPr eaLnBrk="1" hangingPunct="1"/>
            <a:endParaRPr lang="ru-RU" sz="5400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4" name="Минус 3"/>
          <p:cNvSpPr/>
          <p:nvPr/>
        </p:nvSpPr>
        <p:spPr>
          <a:xfrm rot="2767438">
            <a:off x="596106" y="1789907"/>
            <a:ext cx="1643063" cy="57150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Минус 4"/>
          <p:cNvSpPr/>
          <p:nvPr/>
        </p:nvSpPr>
        <p:spPr>
          <a:xfrm rot="2805539">
            <a:off x="6426994" y="1989932"/>
            <a:ext cx="1785937" cy="57150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Минус 5"/>
          <p:cNvSpPr/>
          <p:nvPr/>
        </p:nvSpPr>
        <p:spPr>
          <a:xfrm rot="18583984">
            <a:off x="6467475" y="2016125"/>
            <a:ext cx="1797050" cy="57150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Минус 6"/>
          <p:cNvSpPr/>
          <p:nvPr/>
        </p:nvSpPr>
        <p:spPr>
          <a:xfrm rot="19019464">
            <a:off x="619125" y="1798638"/>
            <a:ext cx="1627188" cy="57150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Минус 7"/>
          <p:cNvSpPr/>
          <p:nvPr/>
        </p:nvSpPr>
        <p:spPr>
          <a:xfrm rot="19019464" flipV="1">
            <a:off x="2852738" y="3540125"/>
            <a:ext cx="2017712" cy="57150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Минус 8"/>
          <p:cNvSpPr/>
          <p:nvPr/>
        </p:nvSpPr>
        <p:spPr>
          <a:xfrm rot="2729229" flipV="1">
            <a:off x="2901951" y="3563937"/>
            <a:ext cx="2017712" cy="569913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Минус 9"/>
          <p:cNvSpPr/>
          <p:nvPr/>
        </p:nvSpPr>
        <p:spPr>
          <a:xfrm rot="13484047" flipV="1">
            <a:off x="7216775" y="3627438"/>
            <a:ext cx="2019300" cy="57150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1" name="Минус 10"/>
          <p:cNvSpPr/>
          <p:nvPr/>
        </p:nvSpPr>
        <p:spPr>
          <a:xfrm rot="19019464" flipV="1">
            <a:off x="4995863" y="3611563"/>
            <a:ext cx="2017712" cy="57150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2" name="Минус 11"/>
          <p:cNvSpPr/>
          <p:nvPr/>
        </p:nvSpPr>
        <p:spPr>
          <a:xfrm rot="19019464" flipV="1">
            <a:off x="7202488" y="3611563"/>
            <a:ext cx="2017712" cy="57150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3" name="Минус 12"/>
          <p:cNvSpPr/>
          <p:nvPr/>
        </p:nvSpPr>
        <p:spPr>
          <a:xfrm rot="2858249" flipV="1">
            <a:off x="4881563" y="3652838"/>
            <a:ext cx="2019300" cy="57150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6398" name="Содержимое 2"/>
          <p:cNvSpPr txBox="1">
            <a:spLocks/>
          </p:cNvSpPr>
          <p:nvPr/>
        </p:nvSpPr>
        <p:spPr bwMode="auto">
          <a:xfrm>
            <a:off x="304800" y="1571625"/>
            <a:ext cx="8686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</a:pPr>
            <a:endParaRPr lang="ru-RU" sz="6000" b="1">
              <a:solidFill>
                <a:schemeClr val="tx2"/>
              </a:solidFill>
              <a:latin typeface="Franklin Gothic Book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</a:pPr>
            <a:endParaRPr lang="ru-RU" sz="3200">
              <a:solidFill>
                <a:schemeClr val="tx2"/>
              </a:solidFill>
              <a:latin typeface="Franklin Gothic Book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</a:pPr>
            <a:endParaRPr lang="ru-RU" sz="5400">
              <a:solidFill>
                <a:schemeClr val="tx2"/>
              </a:solidFill>
              <a:latin typeface="Franklin Gothic Book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</a:pPr>
            <a:endParaRPr lang="ru-RU" sz="3200">
              <a:solidFill>
                <a:schemeClr val="tx2"/>
              </a:solidFill>
              <a:latin typeface="Franklin Gothic Book" pitchFamily="34" charset="0"/>
            </a:endParaRPr>
          </a:p>
        </p:txBody>
      </p:sp>
      <p:sp>
        <p:nvSpPr>
          <p:cNvPr id="15" name="Минус 14"/>
          <p:cNvSpPr/>
          <p:nvPr/>
        </p:nvSpPr>
        <p:spPr>
          <a:xfrm rot="19019464" flipV="1">
            <a:off x="2852738" y="3557588"/>
            <a:ext cx="2017712" cy="57150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6" name="Минус 15"/>
          <p:cNvSpPr/>
          <p:nvPr/>
        </p:nvSpPr>
        <p:spPr>
          <a:xfrm rot="2729229" flipV="1">
            <a:off x="2901950" y="3581400"/>
            <a:ext cx="2017713" cy="569913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7" name="Минус 16"/>
          <p:cNvSpPr/>
          <p:nvPr/>
        </p:nvSpPr>
        <p:spPr>
          <a:xfrm rot="13484047" flipV="1">
            <a:off x="7216775" y="3644900"/>
            <a:ext cx="2019300" cy="57150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8" name="Минус 17"/>
          <p:cNvSpPr/>
          <p:nvPr/>
        </p:nvSpPr>
        <p:spPr>
          <a:xfrm rot="19019464" flipV="1">
            <a:off x="4995863" y="3629025"/>
            <a:ext cx="2017712" cy="57150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9" name="Минус 18"/>
          <p:cNvSpPr/>
          <p:nvPr/>
        </p:nvSpPr>
        <p:spPr>
          <a:xfrm rot="19019464" flipV="1">
            <a:off x="7202488" y="3629025"/>
            <a:ext cx="2017712" cy="57150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0" name="Минус 19"/>
          <p:cNvSpPr/>
          <p:nvPr/>
        </p:nvSpPr>
        <p:spPr>
          <a:xfrm rot="2858249" flipV="1">
            <a:off x="4881563" y="3670300"/>
            <a:ext cx="2019300" cy="57150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11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4929198"/>
            <a:ext cx="1873250" cy="17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76"/>
          <p:cNvSpPr txBox="1">
            <a:spLocks noGrp="1" noChangeArrowheads="1"/>
          </p:cNvSpPr>
          <p:nvPr>
            <p:ph type="title"/>
          </p:nvPr>
        </p:nvSpPr>
        <p:spPr bwMode="auto"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6000" b="1" i="1" dirty="0" smtClean="0">
                <a:solidFill>
                  <a:srgbClr val="C00000"/>
                </a:solidFill>
              </a:rPr>
              <a:t>Степень окисления</a:t>
            </a:r>
            <a:endParaRPr lang="ru-RU" sz="6000" b="1" i="1" dirty="0">
              <a:solidFill>
                <a:srgbClr val="C00000"/>
              </a:solidFill>
            </a:endParaRPr>
          </a:p>
        </p:txBody>
      </p:sp>
      <p:sp>
        <p:nvSpPr>
          <p:cNvPr id="5" name="Text Box 76"/>
          <p:cNvSpPr>
            <a:spLocks noGrp="1" noChangeArrowheads="1"/>
          </p:cNvSpPr>
          <p:nvPr>
            <p:ph idx="1"/>
          </p:nvPr>
        </p:nvSpPr>
        <p:spPr>
          <a:ln w="28575">
            <a:solidFill>
              <a:srgbClr val="FF0000"/>
            </a:solidFill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4000" b="1" i="1" dirty="0" smtClean="0">
                <a:solidFill>
                  <a:srgbClr val="002060"/>
                </a:solidFill>
              </a:rPr>
              <a:t>Степень окисления – это условный заряд атома, характеризующий число полностью или частично смещенных электронов или электронных пар от одного атома к другому в химических соединениях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991600" cy="1500198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Определите степени окисления элементов в веществах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baseline="-25000" smtClean="0"/>
              <a:t>+2    -2    +4  -2    +1   -2    +4 -2</a:t>
            </a:r>
            <a:endParaRPr lang="ru-RU" b="1" baseline="-25000" smtClean="0"/>
          </a:p>
          <a:p>
            <a:pPr>
              <a:buFont typeface="Wingdings 2" pitchFamily="18" charset="2"/>
              <a:buNone/>
            </a:pPr>
            <a:r>
              <a:rPr lang="en-US" b="1" baseline="-25000" smtClean="0"/>
              <a:t/>
            </a:r>
            <a:br>
              <a:rPr lang="en-US" b="1" baseline="-25000" smtClean="0"/>
            </a:br>
            <a:r>
              <a:rPr lang="en-US" b="1" smtClean="0"/>
              <a:t>Ca</a:t>
            </a:r>
            <a:r>
              <a:rPr lang="en-US" b="1" smtClean="0">
                <a:solidFill>
                  <a:srgbClr val="C00000"/>
                </a:solidFill>
              </a:rPr>
              <a:t>O</a:t>
            </a:r>
            <a:r>
              <a:rPr lang="en-US" b="1" smtClean="0"/>
              <a:t>, </a:t>
            </a:r>
            <a:r>
              <a:rPr lang="ru-RU" b="1" smtClean="0"/>
              <a:t> </a:t>
            </a:r>
            <a:r>
              <a:rPr lang="en-US" b="1" smtClean="0"/>
              <a:t>Si</a:t>
            </a:r>
            <a:r>
              <a:rPr lang="en-US" b="1" smtClean="0">
                <a:solidFill>
                  <a:srgbClr val="C00000"/>
                </a:solidFill>
              </a:rPr>
              <a:t>O</a:t>
            </a:r>
            <a:r>
              <a:rPr lang="en-US" b="1" baseline="-25000" smtClean="0"/>
              <a:t>2</a:t>
            </a:r>
            <a:r>
              <a:rPr lang="en-US" b="1" smtClean="0"/>
              <a:t>, </a:t>
            </a:r>
            <a:r>
              <a:rPr lang="ru-RU" b="1" smtClean="0"/>
              <a:t> </a:t>
            </a:r>
            <a:r>
              <a:rPr lang="en-US" b="1" smtClean="0"/>
              <a:t>H</a:t>
            </a:r>
            <a:r>
              <a:rPr lang="en-US" b="1" baseline="-25000" smtClean="0"/>
              <a:t>2</a:t>
            </a:r>
            <a:r>
              <a:rPr lang="en-US" b="1" smtClean="0">
                <a:solidFill>
                  <a:srgbClr val="C00000"/>
                </a:solidFill>
              </a:rPr>
              <a:t>O</a:t>
            </a:r>
            <a:r>
              <a:rPr lang="en-US" b="1" smtClean="0"/>
              <a:t>, </a:t>
            </a:r>
            <a:r>
              <a:rPr lang="ru-RU" b="1" smtClean="0"/>
              <a:t> </a:t>
            </a:r>
            <a:r>
              <a:rPr lang="en-US" b="1" smtClean="0"/>
              <a:t>C</a:t>
            </a:r>
            <a:r>
              <a:rPr lang="en-US" b="1" smtClean="0">
                <a:solidFill>
                  <a:srgbClr val="C00000"/>
                </a:solidFill>
              </a:rPr>
              <a:t>O</a:t>
            </a:r>
            <a:r>
              <a:rPr lang="en-US" b="1" baseline="-25000" smtClean="0"/>
              <a:t>2</a:t>
            </a:r>
            <a:r>
              <a:rPr lang="en-US" b="1" smtClean="0"/>
              <a:t>,</a:t>
            </a:r>
            <a:r>
              <a:rPr lang="ru-RU" b="1" smtClean="0"/>
              <a:t> </a:t>
            </a:r>
          </a:p>
          <a:p>
            <a:r>
              <a:rPr lang="ru-RU" smtClean="0">
                <a:solidFill>
                  <a:srgbClr val="0000FF"/>
                </a:solidFill>
              </a:rPr>
              <a:t>С.о. кислорода в </a:t>
            </a:r>
            <a:r>
              <a:rPr lang="ru-RU" smtClean="0">
                <a:solidFill>
                  <a:srgbClr val="C00000"/>
                </a:solidFill>
              </a:rPr>
              <a:t>окси</a:t>
            </a:r>
            <a:r>
              <a:rPr lang="ru-RU" smtClean="0">
                <a:solidFill>
                  <a:srgbClr val="0000FF"/>
                </a:solidFill>
              </a:rPr>
              <a:t>де равна </a:t>
            </a:r>
            <a:r>
              <a:rPr lang="ru-RU" smtClean="0">
                <a:solidFill>
                  <a:srgbClr val="FF0000"/>
                </a:solidFill>
              </a:rPr>
              <a:t>-2.</a:t>
            </a:r>
            <a:endParaRPr lang="ru-RU" b="1" smtClean="0"/>
          </a:p>
          <a:p>
            <a:pPr>
              <a:buFont typeface="Wingdings 2" pitchFamily="18" charset="2"/>
              <a:buNone/>
            </a:pPr>
            <a:endParaRPr lang="ru-RU" b="1" smtClean="0"/>
          </a:p>
          <a:p>
            <a:pPr>
              <a:spcBef>
                <a:spcPct val="50000"/>
              </a:spcBef>
            </a:pPr>
            <a:r>
              <a:rPr lang="en-US" b="1" baseline="-25000" smtClean="0"/>
              <a:t>+1 </a:t>
            </a:r>
            <a:r>
              <a:rPr lang="ru-RU" b="1" baseline="-25000" smtClean="0"/>
              <a:t> </a:t>
            </a:r>
            <a:r>
              <a:rPr lang="en-US" b="1" baseline="-25000" smtClean="0"/>
              <a:t>-1     +1    -1  </a:t>
            </a:r>
            <a:r>
              <a:rPr lang="ru-RU" b="1" baseline="-25000" smtClean="0"/>
              <a:t>  </a:t>
            </a:r>
            <a:r>
              <a:rPr lang="en-US" b="1" baseline="-25000" smtClean="0"/>
              <a:t> +3  -1</a:t>
            </a:r>
          </a:p>
          <a:p>
            <a:pPr>
              <a:spcBef>
                <a:spcPct val="50000"/>
              </a:spcBef>
              <a:buFont typeface="Wingdings 2" pitchFamily="18" charset="2"/>
              <a:buNone/>
            </a:pPr>
            <a:r>
              <a:rPr lang="ru-RU" b="1" smtClean="0"/>
              <a:t>    </a:t>
            </a:r>
            <a:r>
              <a:rPr lang="en-US" b="1" smtClean="0"/>
              <a:t>H</a:t>
            </a:r>
            <a:r>
              <a:rPr lang="en-US" b="1" smtClean="0">
                <a:solidFill>
                  <a:srgbClr val="002060"/>
                </a:solidFill>
              </a:rPr>
              <a:t>Cl</a:t>
            </a:r>
            <a:r>
              <a:rPr lang="en-US" b="1" smtClean="0"/>
              <a:t>, </a:t>
            </a:r>
            <a:r>
              <a:rPr lang="ru-RU" b="1" smtClean="0"/>
              <a:t>  </a:t>
            </a:r>
            <a:r>
              <a:rPr lang="en-US" b="1" smtClean="0"/>
              <a:t>Na</a:t>
            </a:r>
            <a:r>
              <a:rPr lang="en-US" b="1" smtClean="0">
                <a:solidFill>
                  <a:srgbClr val="002060"/>
                </a:solidFill>
              </a:rPr>
              <a:t>Cl</a:t>
            </a:r>
            <a:r>
              <a:rPr lang="en-US" b="1" smtClean="0"/>
              <a:t>, </a:t>
            </a:r>
            <a:r>
              <a:rPr lang="ru-RU" b="1" smtClean="0"/>
              <a:t>  </a:t>
            </a:r>
            <a:r>
              <a:rPr lang="en-US" b="1" smtClean="0"/>
              <a:t>Fe</a:t>
            </a:r>
            <a:r>
              <a:rPr lang="en-US" b="1" smtClean="0">
                <a:solidFill>
                  <a:srgbClr val="002060"/>
                </a:solidFill>
              </a:rPr>
              <a:t>Cl</a:t>
            </a:r>
            <a:r>
              <a:rPr lang="en-US" b="1" baseline="-25000" smtClean="0"/>
              <a:t>3</a:t>
            </a:r>
            <a:r>
              <a:rPr lang="ru-RU" b="1" baseline="-25000" smtClean="0"/>
              <a:t>                       - </a:t>
            </a:r>
            <a:r>
              <a:rPr lang="ru-RU" sz="4800" b="1" baseline="-25000" smtClean="0"/>
              <a:t>это </a:t>
            </a:r>
            <a:r>
              <a:rPr lang="ru-RU" sz="4800" b="1" baseline="-25000" smtClean="0">
                <a:solidFill>
                  <a:srgbClr val="C00000"/>
                </a:solidFill>
              </a:rPr>
              <a:t>хлор</a:t>
            </a:r>
            <a:r>
              <a:rPr lang="ru-RU" sz="4800" b="1" baseline="-25000" smtClean="0"/>
              <a:t>иды </a:t>
            </a:r>
            <a:endParaRPr lang="ru-RU" sz="4800" b="1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610</TotalTime>
  <Words>693</Words>
  <Application>Microsoft Office PowerPoint</Application>
  <PresentationFormat>Экран (4:3)</PresentationFormat>
  <Paragraphs>147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Сложные  вещества. </vt:lpstr>
      <vt:lpstr>Что вы знаете о химическом элементе?</vt:lpstr>
      <vt:lpstr>Что вы знаете о химическом элементе</vt:lpstr>
      <vt:lpstr>Слайд 4</vt:lpstr>
      <vt:lpstr>Слайд 5</vt:lpstr>
      <vt:lpstr>Проблема:</vt:lpstr>
      <vt:lpstr>Какая формула верна?</vt:lpstr>
      <vt:lpstr>Степень окисления</vt:lpstr>
      <vt:lpstr>Определите степени окисления элементов в веществах </vt:lpstr>
      <vt:lpstr>Определяя степень окисления, Помни!</vt:lpstr>
      <vt:lpstr>Слайд 11</vt:lpstr>
      <vt:lpstr> </vt:lpstr>
      <vt:lpstr> Составление химических формул по степени окисления </vt:lpstr>
      <vt:lpstr>Проверь себя</vt:lpstr>
      <vt:lpstr>Проверь соседа</vt:lpstr>
      <vt:lpstr>Бинарные –  </vt:lpstr>
      <vt:lpstr>Домашнее задание</vt:lpstr>
    </vt:vector>
  </TitlesOfParts>
  <Company>Семья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Сложные вещества. Бинарные соединения.</dc:title>
  <dc:creator>Мироновы</dc:creator>
  <cp:lastModifiedBy>Мироновы</cp:lastModifiedBy>
  <cp:revision>55</cp:revision>
  <dcterms:created xsi:type="dcterms:W3CDTF">2008-11-26T10:41:33Z</dcterms:created>
  <dcterms:modified xsi:type="dcterms:W3CDTF">2008-12-01T11:52:57Z</dcterms:modified>
</cp:coreProperties>
</file>